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519" r:id="rId2"/>
    <p:sldId id="408" r:id="rId3"/>
    <p:sldId id="380" r:id="rId4"/>
    <p:sldId id="350" r:id="rId5"/>
    <p:sldId id="392" r:id="rId6"/>
    <p:sldId id="361" r:id="rId7"/>
    <p:sldId id="405" r:id="rId8"/>
    <p:sldId id="505" r:id="rId9"/>
    <p:sldId id="391" r:id="rId10"/>
    <p:sldId id="504" r:id="rId11"/>
    <p:sldId id="395" r:id="rId12"/>
    <p:sldId id="353" r:id="rId13"/>
    <p:sldId id="359" r:id="rId14"/>
    <p:sldId id="397" r:id="rId15"/>
    <p:sldId id="400" r:id="rId16"/>
    <p:sldId id="516" r:id="rId17"/>
    <p:sldId id="518" r:id="rId18"/>
    <p:sldId id="507" r:id="rId19"/>
    <p:sldId id="508" r:id="rId20"/>
    <p:sldId id="510" r:id="rId21"/>
    <p:sldId id="511" r:id="rId22"/>
    <p:sldId id="515" r:id="rId23"/>
    <p:sldId id="514" r:id="rId24"/>
    <p:sldId id="517" r:id="rId25"/>
    <p:sldId id="407" r:id="rId26"/>
  </p:sldIdLst>
  <p:sldSz cx="9144000" cy="5143500" type="screen16x9"/>
  <p:notesSz cx="6797675" cy="9926638"/>
  <p:custDataLst>
    <p:tags r:id="rId28"/>
  </p:custDataLst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5133"/>
    <a:srgbClr val="FF3300"/>
    <a:srgbClr val="1F497D"/>
    <a:srgbClr val="FFB800"/>
    <a:srgbClr val="E64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B8C984A-AE90-4887-A912-63AB42A1BCAF}" v="178" dt="2020-02-07T11:22:59.0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83" autoAdjust="0"/>
    <p:restoredTop sz="80881" autoAdjust="0"/>
  </p:normalViewPr>
  <p:slideViewPr>
    <p:cSldViewPr snapToGrid="0" snapToObjects="1">
      <p:cViewPr>
        <p:scale>
          <a:sx n="92" d="100"/>
          <a:sy n="92" d="100"/>
        </p:scale>
        <p:origin x="1013" y="6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lena Choo" userId="e58b32b56da41684" providerId="LiveId" clId="{ECD53289-D7F9-4B4D-9B23-C5E4B779523E}"/>
    <pc:docChg chg="undo custSel addSld delSld modSld sldOrd">
      <pc:chgData name="Selena Choo" userId="e58b32b56da41684" providerId="LiveId" clId="{ECD53289-D7F9-4B4D-9B23-C5E4B779523E}" dt="2020-02-05T13:20:23.408" v="8886" actId="47"/>
      <pc:docMkLst>
        <pc:docMk/>
      </pc:docMkLst>
      <pc:sldChg chg="modSp">
        <pc:chgData name="Selena Choo" userId="e58b32b56da41684" providerId="LiveId" clId="{ECD53289-D7F9-4B4D-9B23-C5E4B779523E}" dt="2020-02-05T13:03:39.876" v="8319" actId="313"/>
        <pc:sldMkLst>
          <pc:docMk/>
          <pc:sldMk cId="0" sldId="268"/>
        </pc:sldMkLst>
        <pc:spChg chg="mod">
          <ac:chgData name="Selena Choo" userId="e58b32b56da41684" providerId="LiveId" clId="{ECD53289-D7F9-4B4D-9B23-C5E4B779523E}" dt="2020-02-05T13:02:50.861" v="8312" actId="20577"/>
          <ac:spMkLst>
            <pc:docMk/>
            <pc:sldMk cId="0" sldId="268"/>
            <ac:spMk id="2" creationId="{00000000-0000-0000-0000-000000000000}"/>
          </ac:spMkLst>
        </pc:spChg>
        <pc:spChg chg="mod">
          <ac:chgData name="Selena Choo" userId="e58b32b56da41684" providerId="LiveId" clId="{ECD53289-D7F9-4B4D-9B23-C5E4B779523E}" dt="2020-02-05T13:03:39.876" v="8319" actId="313"/>
          <ac:spMkLst>
            <pc:docMk/>
            <pc:sldMk cId="0" sldId="268"/>
            <ac:spMk id="6" creationId="{00000000-0000-0000-0000-000000000000}"/>
          </ac:spMkLst>
        </pc:spChg>
      </pc:sldChg>
      <pc:sldChg chg="ord">
        <pc:chgData name="Selena Choo" userId="e58b32b56da41684" providerId="LiveId" clId="{ECD53289-D7F9-4B4D-9B23-C5E4B779523E}" dt="2020-02-05T11:57:08.673" v="1195"/>
        <pc:sldMkLst>
          <pc:docMk/>
          <pc:sldMk cId="4001944614" sldId="359"/>
        </pc:sldMkLst>
      </pc:sldChg>
      <pc:sldChg chg="del">
        <pc:chgData name="Selena Choo" userId="e58b32b56da41684" providerId="LiveId" clId="{ECD53289-D7F9-4B4D-9B23-C5E4B779523E}" dt="2020-02-05T11:44:48.929" v="576" actId="47"/>
        <pc:sldMkLst>
          <pc:docMk/>
          <pc:sldMk cId="2002834572" sldId="390"/>
        </pc:sldMkLst>
      </pc:sldChg>
      <pc:sldChg chg="del">
        <pc:chgData name="Selena Choo" userId="e58b32b56da41684" providerId="LiveId" clId="{ECD53289-D7F9-4B4D-9B23-C5E4B779523E}" dt="2020-02-05T13:20:23.408" v="8886" actId="47"/>
        <pc:sldMkLst>
          <pc:docMk/>
          <pc:sldMk cId="667456268" sldId="399"/>
        </pc:sldMkLst>
      </pc:sldChg>
      <pc:sldChg chg="modNotesTx">
        <pc:chgData name="Selena Choo" userId="e58b32b56da41684" providerId="LiveId" clId="{ECD53289-D7F9-4B4D-9B23-C5E4B779523E}" dt="2020-02-05T11:59:58.987" v="1567" actId="20577"/>
        <pc:sldMkLst>
          <pc:docMk/>
          <pc:sldMk cId="939114097" sldId="400"/>
        </pc:sldMkLst>
      </pc:sldChg>
      <pc:sldChg chg="addSp modSp">
        <pc:chgData name="Selena Choo" userId="e58b32b56da41684" providerId="LiveId" clId="{ECD53289-D7F9-4B4D-9B23-C5E4B779523E}" dt="2020-02-05T11:41:17.242" v="556" actId="255"/>
        <pc:sldMkLst>
          <pc:docMk/>
          <pc:sldMk cId="2201891519" sldId="407"/>
        </pc:sldMkLst>
        <pc:spChg chg="mod">
          <ac:chgData name="Selena Choo" userId="e58b32b56da41684" providerId="LiveId" clId="{ECD53289-D7F9-4B4D-9B23-C5E4B779523E}" dt="2020-02-05T11:41:17.242" v="556" actId="255"/>
          <ac:spMkLst>
            <pc:docMk/>
            <pc:sldMk cId="2201891519" sldId="407"/>
            <ac:spMk id="4" creationId="{1DE96CC7-8FED-4F24-A535-E6FA00996233}"/>
          </ac:spMkLst>
        </pc:spChg>
        <pc:picChg chg="add mod">
          <ac:chgData name="Selena Choo" userId="e58b32b56da41684" providerId="LiveId" clId="{ECD53289-D7F9-4B4D-9B23-C5E4B779523E}" dt="2020-02-05T11:40:36.507" v="533" actId="1076"/>
          <ac:picMkLst>
            <pc:docMk/>
            <pc:sldMk cId="2201891519" sldId="407"/>
            <ac:picMk id="3" creationId="{33B3F429-0310-40B0-BDD0-2B3453D40891}"/>
          </ac:picMkLst>
        </pc:picChg>
      </pc:sldChg>
      <pc:sldChg chg="modSp modNotesTx">
        <pc:chgData name="Selena Choo" userId="e58b32b56da41684" providerId="LiveId" clId="{ECD53289-D7F9-4B4D-9B23-C5E4B779523E}" dt="2020-02-05T12:36:30.592" v="5146" actId="6549"/>
        <pc:sldMkLst>
          <pc:docMk/>
          <pc:sldMk cId="91652261" sldId="507"/>
        </pc:sldMkLst>
        <pc:spChg chg="mod">
          <ac:chgData name="Selena Choo" userId="e58b32b56da41684" providerId="LiveId" clId="{ECD53289-D7F9-4B4D-9B23-C5E4B779523E}" dt="2020-02-05T12:30:43.592" v="4801" actId="20577"/>
          <ac:spMkLst>
            <pc:docMk/>
            <pc:sldMk cId="91652261" sldId="507"/>
            <ac:spMk id="2" creationId="{2DACE56E-4D02-4436-993B-8F8BA90649F2}"/>
          </ac:spMkLst>
        </pc:spChg>
      </pc:sldChg>
      <pc:sldChg chg="modNotesTx">
        <pc:chgData name="Selena Choo" userId="e58b32b56da41684" providerId="LiveId" clId="{ECD53289-D7F9-4B4D-9B23-C5E4B779523E}" dt="2020-02-05T13:09:04.692" v="8511" actId="20577"/>
        <pc:sldMkLst>
          <pc:docMk/>
          <pc:sldMk cId="188442835" sldId="508"/>
        </pc:sldMkLst>
      </pc:sldChg>
      <pc:sldChg chg="addSp delSp modSp add del">
        <pc:chgData name="Selena Choo" userId="e58b32b56da41684" providerId="LiveId" clId="{ECD53289-D7F9-4B4D-9B23-C5E4B779523E}" dt="2020-02-05T04:46:33.835" v="22" actId="2696"/>
        <pc:sldMkLst>
          <pc:docMk/>
          <pc:sldMk cId="4015962090" sldId="509"/>
        </pc:sldMkLst>
        <pc:spChg chg="del">
          <ac:chgData name="Selena Choo" userId="e58b32b56da41684" providerId="LiveId" clId="{ECD53289-D7F9-4B4D-9B23-C5E4B779523E}" dt="2020-02-05T04:38:30.372" v="1"/>
          <ac:spMkLst>
            <pc:docMk/>
            <pc:sldMk cId="4015962090" sldId="509"/>
            <ac:spMk id="3" creationId="{47715551-1CDC-483C-B86E-DAE86148CD00}"/>
          </ac:spMkLst>
        </pc:spChg>
        <pc:picChg chg="add mod">
          <ac:chgData name="Selena Choo" userId="e58b32b56da41684" providerId="LiveId" clId="{ECD53289-D7F9-4B4D-9B23-C5E4B779523E}" dt="2020-02-05T04:38:31.974" v="2" actId="1076"/>
          <ac:picMkLst>
            <pc:docMk/>
            <pc:sldMk cId="4015962090" sldId="509"/>
            <ac:picMk id="4" creationId="{27DC9E8B-BF56-4769-9EFD-EAA59A8ADD22}"/>
          </ac:picMkLst>
        </pc:picChg>
        <pc:picChg chg="add mod">
          <ac:chgData name="Selena Choo" userId="e58b32b56da41684" providerId="LiveId" clId="{ECD53289-D7F9-4B4D-9B23-C5E4B779523E}" dt="2020-02-05T04:38:45.485" v="6" actId="962"/>
          <ac:picMkLst>
            <pc:docMk/>
            <pc:sldMk cId="4015962090" sldId="509"/>
            <ac:picMk id="6" creationId="{21B29410-68BA-4B70-AEBA-12D738C74252}"/>
          </ac:picMkLst>
        </pc:picChg>
      </pc:sldChg>
      <pc:sldChg chg="addSp delSp modSp add mod setBg modClrScheme chgLayout modNotesTx">
        <pc:chgData name="Selena Choo" userId="e58b32b56da41684" providerId="LiveId" clId="{ECD53289-D7F9-4B4D-9B23-C5E4B779523E}" dt="2020-02-05T12:58:36.951" v="7941" actId="20577"/>
        <pc:sldMkLst>
          <pc:docMk/>
          <pc:sldMk cId="3933227266" sldId="510"/>
        </pc:sldMkLst>
        <pc:spChg chg="del">
          <ac:chgData name="Selena Choo" userId="e58b32b56da41684" providerId="LiveId" clId="{ECD53289-D7F9-4B4D-9B23-C5E4B779523E}" dt="2020-02-05T04:42:14.844" v="10" actId="26606"/>
          <ac:spMkLst>
            <pc:docMk/>
            <pc:sldMk cId="3933227266" sldId="510"/>
            <ac:spMk id="2" creationId="{BCE740B8-8ADF-459A-8556-B1C9C5FF66C4}"/>
          </ac:spMkLst>
        </pc:spChg>
        <pc:spChg chg="del">
          <ac:chgData name="Selena Choo" userId="e58b32b56da41684" providerId="LiveId" clId="{ECD53289-D7F9-4B4D-9B23-C5E4B779523E}" dt="2020-02-05T04:41:55.491" v="8" actId="931"/>
          <ac:spMkLst>
            <pc:docMk/>
            <pc:sldMk cId="3933227266" sldId="510"/>
            <ac:spMk id="3" creationId="{51646BDF-795F-4FDC-843C-3EE8059AA4F1}"/>
          </ac:spMkLst>
        </pc:spChg>
        <pc:spChg chg="add del mod">
          <ac:chgData name="Selena Choo" userId="e58b32b56da41684" providerId="LiveId" clId="{ECD53289-D7F9-4B4D-9B23-C5E4B779523E}" dt="2020-02-05T04:44:27.382" v="13" actId="931"/>
          <ac:spMkLst>
            <pc:docMk/>
            <pc:sldMk cId="3933227266" sldId="510"/>
            <ac:spMk id="7" creationId="{C8D160FB-B1AA-44CD-B889-642BBF87C057}"/>
          </ac:spMkLst>
        </pc:spChg>
        <pc:spChg chg="add del mod">
          <ac:chgData name="Selena Choo" userId="e58b32b56da41684" providerId="LiveId" clId="{ECD53289-D7F9-4B4D-9B23-C5E4B779523E}" dt="2020-02-05T04:46:13.913" v="18" actId="931"/>
          <ac:spMkLst>
            <pc:docMk/>
            <pc:sldMk cId="3933227266" sldId="510"/>
            <ac:spMk id="10" creationId="{8C3835D2-88EE-4321-A6A4-2E5EF7125184}"/>
          </ac:spMkLst>
        </pc:spChg>
        <pc:picChg chg="add del mod">
          <ac:chgData name="Selena Choo" userId="e58b32b56da41684" providerId="LiveId" clId="{ECD53289-D7F9-4B4D-9B23-C5E4B779523E}" dt="2020-02-05T04:42:30.703" v="12" actId="478"/>
          <ac:picMkLst>
            <pc:docMk/>
            <pc:sldMk cId="3933227266" sldId="510"/>
            <ac:picMk id="5" creationId="{E3C9E15B-6B41-4A5F-9CE0-65D7DFEAD9DD}"/>
          </ac:picMkLst>
        </pc:picChg>
        <pc:picChg chg="add del mod">
          <ac:chgData name="Selena Choo" userId="e58b32b56da41684" providerId="LiveId" clId="{ECD53289-D7F9-4B4D-9B23-C5E4B779523E}" dt="2020-02-05T04:44:52.807" v="17"/>
          <ac:picMkLst>
            <pc:docMk/>
            <pc:sldMk cId="3933227266" sldId="510"/>
            <ac:picMk id="9" creationId="{AE2CEEFB-B23A-41A1-AB23-71555E9D7E06}"/>
          </ac:picMkLst>
        </pc:picChg>
        <pc:picChg chg="add mod">
          <ac:chgData name="Selena Choo" userId="e58b32b56da41684" providerId="LiveId" clId="{ECD53289-D7F9-4B4D-9B23-C5E4B779523E}" dt="2020-02-05T04:46:48.165" v="26" actId="26606"/>
          <ac:picMkLst>
            <pc:docMk/>
            <pc:sldMk cId="3933227266" sldId="510"/>
            <ac:picMk id="12" creationId="{E401A2C8-FC14-4860-996C-0A8DAAE77CB2}"/>
          </ac:picMkLst>
        </pc:picChg>
      </pc:sldChg>
      <pc:sldChg chg="addSp delSp modSp add mod setBg modClrScheme chgLayout">
        <pc:chgData name="Selena Choo" userId="e58b32b56da41684" providerId="LiveId" clId="{ECD53289-D7F9-4B4D-9B23-C5E4B779523E}" dt="2020-02-05T04:49:29.906" v="36" actId="14100"/>
        <pc:sldMkLst>
          <pc:docMk/>
          <pc:sldMk cId="2350759728" sldId="511"/>
        </pc:sldMkLst>
        <pc:spChg chg="add del">
          <ac:chgData name="Selena Choo" userId="e58b32b56da41684" providerId="LiveId" clId="{ECD53289-D7F9-4B4D-9B23-C5E4B779523E}" dt="2020-02-05T04:49:15.635" v="34" actId="26606"/>
          <ac:spMkLst>
            <pc:docMk/>
            <pc:sldMk cId="2350759728" sldId="511"/>
            <ac:spMk id="2" creationId="{09D0AA4B-652A-4C5D-B43E-C4C9129C61FA}"/>
          </ac:spMkLst>
        </pc:spChg>
        <pc:spChg chg="del">
          <ac:chgData name="Selena Choo" userId="e58b32b56da41684" providerId="LiveId" clId="{ECD53289-D7F9-4B4D-9B23-C5E4B779523E}" dt="2020-02-05T04:48:51.384" v="28" actId="931"/>
          <ac:spMkLst>
            <pc:docMk/>
            <pc:sldMk cId="2350759728" sldId="511"/>
            <ac:spMk id="3" creationId="{8164D9E6-645A-4B42-B9CB-962240927E2E}"/>
          </ac:spMkLst>
        </pc:spChg>
        <pc:picChg chg="add mod">
          <ac:chgData name="Selena Choo" userId="e58b32b56da41684" providerId="LiveId" clId="{ECD53289-D7F9-4B4D-9B23-C5E4B779523E}" dt="2020-02-05T04:49:29.906" v="36" actId="14100"/>
          <ac:picMkLst>
            <pc:docMk/>
            <pc:sldMk cId="2350759728" sldId="511"/>
            <ac:picMk id="5" creationId="{789E15EA-DDD6-4314-B1E7-6C4FC0765283}"/>
          </ac:picMkLst>
        </pc:picChg>
      </pc:sldChg>
      <pc:sldChg chg="addSp delSp modSp add del mod setBg modClrScheme chgLayout">
        <pc:chgData name="Selena Choo" userId="e58b32b56da41684" providerId="LiveId" clId="{ECD53289-D7F9-4B4D-9B23-C5E4B779523E}" dt="2020-02-05T07:29:42.975" v="189" actId="2696"/>
        <pc:sldMkLst>
          <pc:docMk/>
          <pc:sldMk cId="403052538" sldId="512"/>
        </pc:sldMkLst>
        <pc:spChg chg="add del">
          <ac:chgData name="Selena Choo" userId="e58b32b56da41684" providerId="LiveId" clId="{ECD53289-D7F9-4B4D-9B23-C5E4B779523E}" dt="2020-02-05T04:51:10.343" v="45" actId="26606"/>
          <ac:spMkLst>
            <pc:docMk/>
            <pc:sldMk cId="403052538" sldId="512"/>
            <ac:spMk id="2" creationId="{AB85F9FB-D8EE-4CDB-BE3A-F948A931D1DF}"/>
          </ac:spMkLst>
        </pc:spChg>
        <pc:spChg chg="del">
          <ac:chgData name="Selena Choo" userId="e58b32b56da41684" providerId="LiveId" clId="{ECD53289-D7F9-4B4D-9B23-C5E4B779523E}" dt="2020-02-05T04:50:56.057" v="38" actId="931"/>
          <ac:spMkLst>
            <pc:docMk/>
            <pc:sldMk cId="403052538" sldId="512"/>
            <ac:spMk id="3" creationId="{63362061-26F1-4AAA-A58F-90B4085C1E9A}"/>
          </ac:spMkLst>
        </pc:spChg>
        <pc:picChg chg="add mod">
          <ac:chgData name="Selena Choo" userId="e58b32b56da41684" providerId="LiveId" clId="{ECD53289-D7F9-4B4D-9B23-C5E4B779523E}" dt="2020-02-05T04:51:29.179" v="46" actId="26606"/>
          <ac:picMkLst>
            <pc:docMk/>
            <pc:sldMk cId="403052538" sldId="512"/>
            <ac:picMk id="5" creationId="{F23AA754-F5A8-4601-A114-F55059827848}"/>
          </ac:picMkLst>
        </pc:picChg>
      </pc:sldChg>
      <pc:sldChg chg="addSp delSp modSp add del mod setBg">
        <pc:chgData name="Selena Choo" userId="e58b32b56da41684" providerId="LiveId" clId="{ECD53289-D7F9-4B4D-9B23-C5E4B779523E}" dt="2020-02-05T04:57:25.192" v="94" actId="2696"/>
        <pc:sldMkLst>
          <pc:docMk/>
          <pc:sldMk cId="2002867221" sldId="513"/>
        </pc:sldMkLst>
        <pc:spChg chg="del">
          <ac:chgData name="Selena Choo" userId="e58b32b56da41684" providerId="LiveId" clId="{ECD53289-D7F9-4B4D-9B23-C5E4B779523E}" dt="2020-02-05T04:53:07.624" v="51" actId="26606"/>
          <ac:spMkLst>
            <pc:docMk/>
            <pc:sldMk cId="2002867221" sldId="513"/>
            <ac:spMk id="2" creationId="{C6495738-3F83-4953-9A86-A2A6DA50AD13}"/>
          </ac:spMkLst>
        </pc:spChg>
        <pc:spChg chg="del">
          <ac:chgData name="Selena Choo" userId="e58b32b56da41684" providerId="LiveId" clId="{ECD53289-D7F9-4B4D-9B23-C5E4B779523E}" dt="2020-02-05T04:52:53.649" v="48" actId="931"/>
          <ac:spMkLst>
            <pc:docMk/>
            <pc:sldMk cId="2002867221" sldId="513"/>
            <ac:spMk id="3" creationId="{8C61AB30-FFCE-472C-99F3-F6BDA455AE96}"/>
          </ac:spMkLst>
        </pc:spChg>
        <pc:picChg chg="add mod">
          <ac:chgData name="Selena Choo" userId="e58b32b56da41684" providerId="LiveId" clId="{ECD53289-D7F9-4B4D-9B23-C5E4B779523E}" dt="2020-02-05T04:53:07.624" v="51" actId="26606"/>
          <ac:picMkLst>
            <pc:docMk/>
            <pc:sldMk cId="2002867221" sldId="513"/>
            <ac:picMk id="5" creationId="{FB687AC5-8EAE-4F55-9BA6-9ED918BF7787}"/>
          </ac:picMkLst>
        </pc:picChg>
      </pc:sldChg>
      <pc:sldChg chg="addSp delSp modSp add modNotesTx">
        <pc:chgData name="Selena Choo" userId="e58b32b56da41684" providerId="LiveId" clId="{ECD53289-D7F9-4B4D-9B23-C5E4B779523E}" dt="2020-02-05T12:48:38.113" v="6524" actId="20577"/>
        <pc:sldMkLst>
          <pc:docMk/>
          <pc:sldMk cId="1027298361" sldId="514"/>
        </pc:sldMkLst>
        <pc:spChg chg="mod">
          <ac:chgData name="Selena Choo" userId="e58b32b56da41684" providerId="LiveId" clId="{ECD53289-D7F9-4B4D-9B23-C5E4B779523E}" dt="2020-02-05T04:56:36.388" v="89" actId="20577"/>
          <ac:spMkLst>
            <pc:docMk/>
            <pc:sldMk cId="1027298361" sldId="514"/>
            <ac:spMk id="2" creationId="{83AFCAC1-B7CC-4F49-9074-0209EAFA0FB1}"/>
          </ac:spMkLst>
        </pc:spChg>
        <pc:spChg chg="del">
          <ac:chgData name="Selena Choo" userId="e58b32b56da41684" providerId="LiveId" clId="{ECD53289-D7F9-4B4D-9B23-C5E4B779523E}" dt="2020-02-05T04:56:46.201" v="90" actId="931"/>
          <ac:spMkLst>
            <pc:docMk/>
            <pc:sldMk cId="1027298361" sldId="514"/>
            <ac:spMk id="3" creationId="{1B11F580-DB5C-4DFE-86DA-2EAC2E188270}"/>
          </ac:spMkLst>
        </pc:spChg>
        <pc:spChg chg="add del mod">
          <ac:chgData name="Selena Choo" userId="e58b32b56da41684" providerId="LiveId" clId="{ECD53289-D7F9-4B4D-9B23-C5E4B779523E}" dt="2020-02-05T07:32:39.075" v="191" actId="931"/>
          <ac:spMkLst>
            <pc:docMk/>
            <pc:sldMk cId="1027298361" sldId="514"/>
            <ac:spMk id="7" creationId="{B5821A96-491F-4052-88E9-B9444BF7660E}"/>
          </ac:spMkLst>
        </pc:spChg>
        <pc:spChg chg="add del mod">
          <ac:chgData name="Selena Choo" userId="e58b32b56da41684" providerId="LiveId" clId="{ECD53289-D7F9-4B4D-9B23-C5E4B779523E}" dt="2020-02-05T07:33:40.748" v="196" actId="931"/>
          <ac:spMkLst>
            <pc:docMk/>
            <pc:sldMk cId="1027298361" sldId="514"/>
            <ac:spMk id="11" creationId="{AAE025F7-7AD6-4D9B-9C02-D6F93996C26F}"/>
          </ac:spMkLst>
        </pc:spChg>
        <pc:picChg chg="add del mod">
          <ac:chgData name="Selena Choo" userId="e58b32b56da41684" providerId="LiveId" clId="{ECD53289-D7F9-4B4D-9B23-C5E4B779523E}" dt="2020-02-05T07:32:30.967" v="190" actId="478"/>
          <ac:picMkLst>
            <pc:docMk/>
            <pc:sldMk cId="1027298361" sldId="514"/>
            <ac:picMk id="5" creationId="{4206CC39-EA20-4538-83C1-067DDBD12B19}"/>
          </ac:picMkLst>
        </pc:picChg>
        <pc:picChg chg="add del mod">
          <ac:chgData name="Selena Choo" userId="e58b32b56da41684" providerId="LiveId" clId="{ECD53289-D7F9-4B4D-9B23-C5E4B779523E}" dt="2020-02-05T07:32:51.482" v="195" actId="478"/>
          <ac:picMkLst>
            <pc:docMk/>
            <pc:sldMk cId="1027298361" sldId="514"/>
            <ac:picMk id="9" creationId="{1E901F07-4779-4B79-ADD8-4DD3D2AD32FD}"/>
          </ac:picMkLst>
        </pc:picChg>
        <pc:picChg chg="add mod">
          <ac:chgData name="Selena Choo" userId="e58b32b56da41684" providerId="LiveId" clId="{ECD53289-D7F9-4B4D-9B23-C5E4B779523E}" dt="2020-02-05T07:33:42.952" v="198" actId="962"/>
          <ac:picMkLst>
            <pc:docMk/>
            <pc:sldMk cId="1027298361" sldId="514"/>
            <ac:picMk id="13" creationId="{D33D63F1-D313-4788-AC8B-0BD1315ECD91}"/>
          </ac:picMkLst>
        </pc:picChg>
      </pc:sldChg>
      <pc:sldChg chg="addSp delSp modSp add">
        <pc:chgData name="Selena Choo" userId="e58b32b56da41684" providerId="LiveId" clId="{ECD53289-D7F9-4B4D-9B23-C5E4B779523E}" dt="2020-02-05T12:49:59.639" v="6616" actId="20577"/>
        <pc:sldMkLst>
          <pc:docMk/>
          <pc:sldMk cId="1709284197" sldId="515"/>
        </pc:sldMkLst>
        <pc:spChg chg="mod">
          <ac:chgData name="Selena Choo" userId="e58b32b56da41684" providerId="LiveId" clId="{ECD53289-D7F9-4B4D-9B23-C5E4B779523E}" dt="2020-02-05T12:49:59.639" v="6616" actId="20577"/>
          <ac:spMkLst>
            <pc:docMk/>
            <pc:sldMk cId="1709284197" sldId="515"/>
            <ac:spMk id="2" creationId="{215618A9-3D96-4F54-A571-8096CE34D13C}"/>
          </ac:spMkLst>
        </pc:spChg>
        <pc:spChg chg="del">
          <ac:chgData name="Selena Choo" userId="e58b32b56da41684" providerId="LiveId" clId="{ECD53289-D7F9-4B4D-9B23-C5E4B779523E}" dt="2020-02-05T07:29:25.258" v="186" actId="931"/>
          <ac:spMkLst>
            <pc:docMk/>
            <pc:sldMk cId="1709284197" sldId="515"/>
            <ac:spMk id="3" creationId="{394A7449-222F-4B50-84C4-E7705F3FACC6}"/>
          </ac:spMkLst>
        </pc:spChg>
        <pc:picChg chg="add mod">
          <ac:chgData name="Selena Choo" userId="e58b32b56da41684" providerId="LiveId" clId="{ECD53289-D7F9-4B4D-9B23-C5E4B779523E}" dt="2020-02-05T07:29:29.061" v="188" actId="962"/>
          <ac:picMkLst>
            <pc:docMk/>
            <pc:sldMk cId="1709284197" sldId="515"/>
            <ac:picMk id="5" creationId="{EEE30242-BA13-4E84-A794-9C010A1D8109}"/>
          </ac:picMkLst>
        </pc:picChg>
      </pc:sldChg>
      <pc:sldChg chg="addSp delSp modSp add mod ord setBg modClrScheme chgLayout modNotesTx">
        <pc:chgData name="Selena Choo" userId="e58b32b56da41684" providerId="LiveId" clId="{ECD53289-D7F9-4B4D-9B23-C5E4B779523E}" dt="2020-02-05T12:14:52.714" v="3127" actId="20577"/>
        <pc:sldMkLst>
          <pc:docMk/>
          <pc:sldMk cId="2853594563" sldId="516"/>
        </pc:sldMkLst>
        <pc:spChg chg="del">
          <ac:chgData name="Selena Choo" userId="e58b32b56da41684" providerId="LiveId" clId="{ECD53289-D7F9-4B4D-9B23-C5E4B779523E}" dt="2020-02-05T11:33:41.031" v="317" actId="26606"/>
          <ac:spMkLst>
            <pc:docMk/>
            <pc:sldMk cId="2853594563" sldId="516"/>
            <ac:spMk id="2" creationId="{38117993-9540-4696-A6AA-30EDB3C058AE}"/>
          </ac:spMkLst>
        </pc:spChg>
        <pc:spChg chg="del">
          <ac:chgData name="Selena Choo" userId="e58b32b56da41684" providerId="LiveId" clId="{ECD53289-D7F9-4B4D-9B23-C5E4B779523E}" dt="2020-02-05T11:33:31.844" v="315"/>
          <ac:spMkLst>
            <pc:docMk/>
            <pc:sldMk cId="2853594563" sldId="516"/>
            <ac:spMk id="3" creationId="{D6E82372-AA70-4560-9BBC-823AB954A2C5}"/>
          </ac:spMkLst>
        </pc:spChg>
        <pc:picChg chg="add mod">
          <ac:chgData name="Selena Choo" userId="e58b32b56da41684" providerId="LiveId" clId="{ECD53289-D7F9-4B4D-9B23-C5E4B779523E}" dt="2020-02-05T11:33:41.031" v="317" actId="26606"/>
          <ac:picMkLst>
            <pc:docMk/>
            <pc:sldMk cId="2853594563" sldId="516"/>
            <ac:picMk id="4" creationId="{F1895534-0DAA-4B4D-847E-94CD628723AE}"/>
          </ac:picMkLst>
        </pc:picChg>
      </pc:sldChg>
      <pc:sldChg chg="addSp delSp modSp add mod setBg modClrScheme chgLayout modNotesTx">
        <pc:chgData name="Selena Choo" userId="e58b32b56da41684" providerId="LiveId" clId="{ECD53289-D7F9-4B4D-9B23-C5E4B779523E}" dt="2020-02-05T13:15:23.171" v="8885" actId="20577"/>
        <pc:sldMkLst>
          <pc:docMk/>
          <pc:sldMk cId="3097194713" sldId="517"/>
        </pc:sldMkLst>
        <pc:spChg chg="del">
          <ac:chgData name="Selena Choo" userId="e58b32b56da41684" providerId="LiveId" clId="{ECD53289-D7F9-4B4D-9B23-C5E4B779523E}" dt="2020-02-05T11:36:19.949" v="326" actId="26606"/>
          <ac:spMkLst>
            <pc:docMk/>
            <pc:sldMk cId="3097194713" sldId="517"/>
            <ac:spMk id="2" creationId="{FCAC4F62-BB20-4B04-B569-6242BDCFB1BC}"/>
          </ac:spMkLst>
        </pc:spChg>
        <pc:spChg chg="add mod ord">
          <ac:chgData name="Selena Choo" userId="e58b32b56da41684" providerId="LiveId" clId="{ECD53289-D7F9-4B4D-9B23-C5E4B779523E}" dt="2020-02-05T11:37:13.936" v="445" actId="14100"/>
          <ac:spMkLst>
            <pc:docMk/>
            <pc:sldMk cId="3097194713" sldId="517"/>
            <ac:spMk id="3" creationId="{D91DC69A-F64E-4CB6-9CBC-1CC8F0DB2B8F}"/>
          </ac:spMkLst>
        </pc:spChg>
        <pc:spChg chg="add mod">
          <ac:chgData name="Selena Choo" userId="e58b32b56da41684" providerId="LiveId" clId="{ECD53289-D7F9-4B4D-9B23-C5E4B779523E}" dt="2020-02-05T11:36:59.086" v="438" actId="20577"/>
          <ac:spMkLst>
            <pc:docMk/>
            <pc:sldMk cId="3097194713" sldId="517"/>
            <ac:spMk id="9" creationId="{D65E0E69-3E6C-467F-9E0A-037A7AD8741A}"/>
          </ac:spMkLst>
        </pc:spChg>
        <pc:picChg chg="add mod">
          <ac:chgData name="Selena Choo" userId="e58b32b56da41684" providerId="LiveId" clId="{ECD53289-D7F9-4B4D-9B23-C5E4B779523E}" dt="2020-02-05T11:36:19.949" v="326" actId="26606"/>
          <ac:picMkLst>
            <pc:docMk/>
            <pc:sldMk cId="3097194713" sldId="517"/>
            <ac:picMk id="4" creationId="{EE84A8F6-6838-4AEB-88D4-9927D007182F}"/>
          </ac:picMkLst>
        </pc:picChg>
      </pc:sldChg>
      <pc:sldChg chg="addSp delSp modSp add ord modNotesTx">
        <pc:chgData name="Selena Choo" userId="e58b32b56da41684" providerId="LiveId" clId="{ECD53289-D7F9-4B4D-9B23-C5E4B779523E}" dt="2020-02-05T12:30:01.444" v="4766" actId="20577"/>
        <pc:sldMkLst>
          <pc:docMk/>
          <pc:sldMk cId="2847137124" sldId="518"/>
        </pc:sldMkLst>
        <pc:spChg chg="mod">
          <ac:chgData name="Selena Choo" userId="e58b32b56da41684" providerId="LiveId" clId="{ECD53289-D7F9-4B4D-9B23-C5E4B779523E}" dt="2020-02-05T12:00:24.700" v="1573" actId="20577"/>
          <ac:spMkLst>
            <pc:docMk/>
            <pc:sldMk cId="2847137124" sldId="518"/>
            <ac:spMk id="2" creationId="{ECAA169E-5D56-4037-82A9-1757B2685407}"/>
          </ac:spMkLst>
        </pc:spChg>
        <pc:spChg chg="del">
          <ac:chgData name="Selena Choo" userId="e58b32b56da41684" providerId="LiveId" clId="{ECD53289-D7F9-4B4D-9B23-C5E4B779523E}" dt="2020-02-05T11:43:29.430" v="558" actId="931"/>
          <ac:spMkLst>
            <pc:docMk/>
            <pc:sldMk cId="2847137124" sldId="518"/>
            <ac:spMk id="3" creationId="{0F3C7F51-D7E7-426C-8A83-BEDD91A0C9B9}"/>
          </ac:spMkLst>
        </pc:spChg>
        <pc:spChg chg="add mod">
          <ac:chgData name="Selena Choo" userId="e58b32b56da41684" providerId="LiveId" clId="{ECD53289-D7F9-4B4D-9B23-C5E4B779523E}" dt="2020-02-05T11:43:29.430" v="558" actId="931"/>
          <ac:spMkLst>
            <pc:docMk/>
            <pc:sldMk cId="2847137124" sldId="518"/>
            <ac:spMk id="6" creationId="{4AA4D53D-C500-4135-8127-4266499CBBCF}"/>
          </ac:spMkLst>
        </pc:spChg>
        <pc:picChg chg="add mod">
          <ac:chgData name="Selena Choo" userId="e58b32b56da41684" providerId="LiveId" clId="{ECD53289-D7F9-4B4D-9B23-C5E4B779523E}" dt="2020-02-05T11:43:32.119" v="559" actId="27614"/>
          <ac:picMkLst>
            <pc:docMk/>
            <pc:sldMk cId="2847137124" sldId="518"/>
            <ac:picMk id="5" creationId="{82495C7A-3A51-481E-9D5B-259922258D1D}"/>
          </ac:picMkLst>
        </pc:picChg>
      </pc:sldChg>
    </pc:docChg>
  </pc:docChgLst>
  <pc:docChgLst>
    <pc:chgData name="Selena Choo" userId="e58b32b56da41684" providerId="LiveId" clId="{EB8C984A-AE90-4887-A912-63AB42A1BCAF}"/>
    <pc:docChg chg="custSel addSld delSld modSld">
      <pc:chgData name="Selena Choo" userId="e58b32b56da41684" providerId="LiveId" clId="{EB8C984A-AE90-4887-A912-63AB42A1BCAF}" dt="2020-02-07T11:25:19.447" v="284" actId="1076"/>
      <pc:docMkLst>
        <pc:docMk/>
      </pc:docMkLst>
      <pc:sldChg chg="modSp del">
        <pc:chgData name="Selena Choo" userId="e58b32b56da41684" providerId="LiveId" clId="{EB8C984A-AE90-4887-A912-63AB42A1BCAF}" dt="2020-02-07T11:19:52.810" v="276" actId="2696"/>
        <pc:sldMkLst>
          <pc:docMk/>
          <pc:sldMk cId="0" sldId="268"/>
        </pc:sldMkLst>
        <pc:spChg chg="mod">
          <ac:chgData name="Selena Choo" userId="e58b32b56da41684" providerId="LiveId" clId="{EB8C984A-AE90-4887-A912-63AB42A1BCAF}" dt="2020-02-07T11:07:28.611" v="162" actId="20577"/>
          <ac:spMkLst>
            <pc:docMk/>
            <pc:sldMk cId="0" sldId="268"/>
            <ac:spMk id="6" creationId="{00000000-0000-0000-0000-000000000000}"/>
          </ac:spMkLst>
        </pc:spChg>
        <pc:picChg chg="mod">
          <ac:chgData name="Selena Choo" userId="e58b32b56da41684" providerId="LiveId" clId="{EB8C984A-AE90-4887-A912-63AB42A1BCAF}" dt="2020-02-07T11:11:33.967" v="211"/>
          <ac:picMkLst>
            <pc:docMk/>
            <pc:sldMk cId="0" sldId="268"/>
            <ac:picMk id="8" creationId="{E6BAC706-A634-4FA3-9AE1-B4EBE7F07ECF}"/>
          </ac:picMkLst>
        </pc:picChg>
      </pc:sldChg>
      <pc:sldChg chg="modTransition">
        <pc:chgData name="Selena Choo" userId="e58b32b56da41684" providerId="LiveId" clId="{EB8C984A-AE90-4887-A912-63AB42A1BCAF}" dt="2020-02-07T10:59:15.161" v="85"/>
        <pc:sldMkLst>
          <pc:docMk/>
          <pc:sldMk cId="1637502648" sldId="350"/>
        </pc:sldMkLst>
      </pc:sldChg>
      <pc:sldChg chg="modTransition">
        <pc:chgData name="Selena Choo" userId="e58b32b56da41684" providerId="LiveId" clId="{EB8C984A-AE90-4887-A912-63AB42A1BCAF}" dt="2020-02-07T11:03:45.529" v="99"/>
        <pc:sldMkLst>
          <pc:docMk/>
          <pc:sldMk cId="3463401251" sldId="353"/>
        </pc:sldMkLst>
      </pc:sldChg>
      <pc:sldChg chg="modTransition">
        <pc:chgData name="Selena Choo" userId="e58b32b56da41684" providerId="LiveId" clId="{EB8C984A-AE90-4887-A912-63AB42A1BCAF}" dt="2020-02-07T10:52:55.837" v="59"/>
        <pc:sldMkLst>
          <pc:docMk/>
          <pc:sldMk cId="4001944614" sldId="359"/>
        </pc:sldMkLst>
      </pc:sldChg>
      <pc:sldChg chg="modTransition">
        <pc:chgData name="Selena Choo" userId="e58b32b56da41684" providerId="LiveId" clId="{EB8C984A-AE90-4887-A912-63AB42A1BCAF}" dt="2020-02-07T11:02:40.400" v="94"/>
        <pc:sldMkLst>
          <pc:docMk/>
          <pc:sldMk cId="3062196851" sldId="361"/>
        </pc:sldMkLst>
      </pc:sldChg>
      <pc:sldChg chg="modTransition">
        <pc:chgData name="Selena Choo" userId="e58b32b56da41684" providerId="LiveId" clId="{EB8C984A-AE90-4887-A912-63AB42A1BCAF}" dt="2020-02-07T10:59:05.122" v="84"/>
        <pc:sldMkLst>
          <pc:docMk/>
          <pc:sldMk cId="67272620" sldId="380"/>
        </pc:sldMkLst>
      </pc:sldChg>
      <pc:sldChg chg="modTransition">
        <pc:chgData name="Selena Choo" userId="e58b32b56da41684" providerId="LiveId" clId="{EB8C984A-AE90-4887-A912-63AB42A1BCAF}" dt="2020-02-07T11:03:16.497" v="97"/>
        <pc:sldMkLst>
          <pc:docMk/>
          <pc:sldMk cId="1952111845" sldId="391"/>
        </pc:sldMkLst>
      </pc:sldChg>
      <pc:sldChg chg="modTransition">
        <pc:chgData name="Selena Choo" userId="e58b32b56da41684" providerId="LiveId" clId="{EB8C984A-AE90-4887-A912-63AB42A1BCAF}" dt="2020-02-07T11:01:36.200" v="92"/>
        <pc:sldMkLst>
          <pc:docMk/>
          <pc:sldMk cId="506255243" sldId="392"/>
        </pc:sldMkLst>
      </pc:sldChg>
      <pc:sldChg chg="modTransition">
        <pc:chgData name="Selena Choo" userId="e58b32b56da41684" providerId="LiveId" clId="{EB8C984A-AE90-4887-A912-63AB42A1BCAF}" dt="2020-02-07T10:52:43.258" v="56"/>
        <pc:sldMkLst>
          <pc:docMk/>
          <pc:sldMk cId="3394235952" sldId="395"/>
        </pc:sldMkLst>
      </pc:sldChg>
      <pc:sldChg chg="modTransition">
        <pc:chgData name="Selena Choo" userId="e58b32b56da41684" providerId="LiveId" clId="{EB8C984A-AE90-4887-A912-63AB42A1BCAF}" dt="2020-02-07T11:00:14.609" v="86"/>
        <pc:sldMkLst>
          <pc:docMk/>
          <pc:sldMk cId="3058609321" sldId="397"/>
        </pc:sldMkLst>
      </pc:sldChg>
      <pc:sldChg chg="modTransition">
        <pc:chgData name="Selena Choo" userId="e58b32b56da41684" providerId="LiveId" clId="{EB8C984A-AE90-4887-A912-63AB42A1BCAF}" dt="2020-02-07T11:04:20.153" v="105"/>
        <pc:sldMkLst>
          <pc:docMk/>
          <pc:sldMk cId="939114097" sldId="400"/>
        </pc:sldMkLst>
      </pc:sldChg>
      <pc:sldChg chg="modTransition">
        <pc:chgData name="Selena Choo" userId="e58b32b56da41684" providerId="LiveId" clId="{EB8C984A-AE90-4887-A912-63AB42A1BCAF}" dt="2020-02-07T11:02:53.608" v="95"/>
        <pc:sldMkLst>
          <pc:docMk/>
          <pc:sldMk cId="1143541029" sldId="405"/>
        </pc:sldMkLst>
      </pc:sldChg>
      <pc:sldChg chg="addSp modSp modTransition">
        <pc:chgData name="Selena Choo" userId="e58b32b56da41684" providerId="LiveId" clId="{EB8C984A-AE90-4887-A912-63AB42A1BCAF}" dt="2020-02-07T11:25:19.447" v="284" actId="1076"/>
        <pc:sldMkLst>
          <pc:docMk/>
          <pc:sldMk cId="2201891519" sldId="407"/>
        </pc:sldMkLst>
        <pc:spChg chg="mod">
          <ac:chgData name="Selena Choo" userId="e58b32b56da41684" providerId="LiveId" clId="{EB8C984A-AE90-4887-A912-63AB42A1BCAF}" dt="2020-02-07T11:24:34.776" v="282" actId="14100"/>
          <ac:spMkLst>
            <pc:docMk/>
            <pc:sldMk cId="2201891519" sldId="407"/>
            <ac:spMk id="4" creationId="{1DE96CC7-8FED-4F24-A535-E6FA00996233}"/>
          </ac:spMkLst>
        </pc:spChg>
        <pc:picChg chg="add mod">
          <ac:chgData name="Selena Choo" userId="e58b32b56da41684" providerId="LiveId" clId="{EB8C984A-AE90-4887-A912-63AB42A1BCAF}" dt="2020-02-07T11:25:16.670" v="283" actId="1076"/>
          <ac:picMkLst>
            <pc:docMk/>
            <pc:sldMk cId="2201891519" sldId="407"/>
            <ac:picMk id="5" creationId="{F88F2DFD-90B6-4336-AE17-ED6B8A36B767}"/>
          </ac:picMkLst>
        </pc:picChg>
        <pc:picChg chg="mod">
          <ac:chgData name="Selena Choo" userId="e58b32b56da41684" providerId="LiveId" clId="{EB8C984A-AE90-4887-A912-63AB42A1BCAF}" dt="2020-02-07T11:25:19.447" v="284" actId="1076"/>
          <ac:picMkLst>
            <pc:docMk/>
            <pc:sldMk cId="2201891519" sldId="407"/>
            <ac:picMk id="8" creationId="{44FA77C9-C974-47E5-8658-2BBEFCB670BC}"/>
          </ac:picMkLst>
        </pc:picChg>
      </pc:sldChg>
      <pc:sldChg chg="modTransition">
        <pc:chgData name="Selena Choo" userId="e58b32b56da41684" providerId="LiveId" clId="{EB8C984A-AE90-4887-A912-63AB42A1BCAF}" dt="2020-02-07T11:01:03.322" v="91"/>
        <pc:sldMkLst>
          <pc:docMk/>
          <pc:sldMk cId="2258237123" sldId="408"/>
        </pc:sldMkLst>
      </pc:sldChg>
      <pc:sldChg chg="modTransition">
        <pc:chgData name="Selena Choo" userId="e58b32b56da41684" providerId="LiveId" clId="{EB8C984A-AE90-4887-A912-63AB42A1BCAF}" dt="2020-02-07T10:52:24.738" v="54"/>
        <pc:sldMkLst>
          <pc:docMk/>
          <pc:sldMk cId="2946493034" sldId="504"/>
        </pc:sldMkLst>
      </pc:sldChg>
      <pc:sldChg chg="modTransition">
        <pc:chgData name="Selena Choo" userId="e58b32b56da41684" providerId="LiveId" clId="{EB8C984A-AE90-4887-A912-63AB42A1BCAF}" dt="2020-02-07T10:58:33.552" v="83"/>
        <pc:sldMkLst>
          <pc:docMk/>
          <pc:sldMk cId="3694612208" sldId="505"/>
        </pc:sldMkLst>
      </pc:sldChg>
      <pc:sldChg chg="modTransition modNotesTx">
        <pc:chgData name="Selena Choo" userId="e58b32b56da41684" providerId="LiveId" clId="{EB8C984A-AE90-4887-A912-63AB42A1BCAF}" dt="2020-02-07T10:54:44.887" v="68"/>
        <pc:sldMkLst>
          <pc:docMk/>
          <pc:sldMk cId="91652261" sldId="507"/>
        </pc:sldMkLst>
      </pc:sldChg>
      <pc:sldChg chg="modTransition modNotesTx">
        <pc:chgData name="Selena Choo" userId="e58b32b56da41684" providerId="LiveId" clId="{EB8C984A-AE90-4887-A912-63AB42A1BCAF}" dt="2020-02-07T10:54:48.809" v="69"/>
        <pc:sldMkLst>
          <pc:docMk/>
          <pc:sldMk cId="188442835" sldId="508"/>
        </pc:sldMkLst>
      </pc:sldChg>
      <pc:sldChg chg="modTransition modNotesTx">
        <pc:chgData name="Selena Choo" userId="e58b32b56da41684" providerId="LiveId" clId="{EB8C984A-AE90-4887-A912-63AB42A1BCAF}" dt="2020-02-07T10:56:23.073" v="74"/>
        <pc:sldMkLst>
          <pc:docMk/>
          <pc:sldMk cId="3933227266" sldId="510"/>
        </pc:sldMkLst>
      </pc:sldChg>
      <pc:sldChg chg="modTransition">
        <pc:chgData name="Selena Choo" userId="e58b32b56da41684" providerId="LiveId" clId="{EB8C984A-AE90-4887-A912-63AB42A1BCAF}" dt="2020-02-07T10:56:31.696" v="75"/>
        <pc:sldMkLst>
          <pc:docMk/>
          <pc:sldMk cId="2350759728" sldId="511"/>
        </pc:sldMkLst>
      </pc:sldChg>
      <pc:sldChg chg="modTransition modNotesTx">
        <pc:chgData name="Selena Choo" userId="e58b32b56da41684" providerId="LiveId" clId="{EB8C984A-AE90-4887-A912-63AB42A1BCAF}" dt="2020-02-07T10:56:57.632" v="77"/>
        <pc:sldMkLst>
          <pc:docMk/>
          <pc:sldMk cId="1027298361" sldId="514"/>
        </pc:sldMkLst>
      </pc:sldChg>
      <pc:sldChg chg="modTransition">
        <pc:chgData name="Selena Choo" userId="e58b32b56da41684" providerId="LiveId" clId="{EB8C984A-AE90-4887-A912-63AB42A1BCAF}" dt="2020-02-07T10:56:49.885" v="76"/>
        <pc:sldMkLst>
          <pc:docMk/>
          <pc:sldMk cId="1709284197" sldId="515"/>
        </pc:sldMkLst>
      </pc:sldChg>
      <pc:sldChg chg="modTransition modNotesTx">
        <pc:chgData name="Selena Choo" userId="e58b32b56da41684" providerId="LiveId" clId="{EB8C984A-AE90-4887-A912-63AB42A1BCAF}" dt="2020-02-07T10:54:12.674" v="66"/>
        <pc:sldMkLst>
          <pc:docMk/>
          <pc:sldMk cId="2853594563" sldId="516"/>
        </pc:sldMkLst>
      </pc:sldChg>
      <pc:sldChg chg="modTransition modNotesTx">
        <pc:chgData name="Selena Choo" userId="e58b32b56da41684" providerId="LiveId" clId="{EB8C984A-AE90-4887-A912-63AB42A1BCAF}" dt="2020-02-07T10:57:22.432" v="80"/>
        <pc:sldMkLst>
          <pc:docMk/>
          <pc:sldMk cId="3097194713" sldId="517"/>
        </pc:sldMkLst>
      </pc:sldChg>
      <pc:sldChg chg="modTransition modNotesTx">
        <pc:chgData name="Selena Choo" userId="e58b32b56da41684" providerId="LiveId" clId="{EB8C984A-AE90-4887-A912-63AB42A1BCAF}" dt="2020-02-07T10:54:29.567" v="67"/>
        <pc:sldMkLst>
          <pc:docMk/>
          <pc:sldMk cId="2847137124" sldId="518"/>
        </pc:sldMkLst>
      </pc:sldChg>
      <pc:sldChg chg="addSp delSp modSp add">
        <pc:chgData name="Selena Choo" userId="e58b32b56da41684" providerId="LiveId" clId="{EB8C984A-AE90-4887-A912-63AB42A1BCAF}" dt="2020-02-07T11:18:51.023" v="275" actId="14100"/>
        <pc:sldMkLst>
          <pc:docMk/>
          <pc:sldMk cId="4107874444" sldId="519"/>
        </pc:sldMkLst>
        <pc:spChg chg="del">
          <ac:chgData name="Selena Choo" userId="e58b32b56da41684" providerId="LiveId" clId="{EB8C984A-AE90-4887-A912-63AB42A1BCAF}" dt="2020-02-07T11:13:07.576" v="213"/>
          <ac:spMkLst>
            <pc:docMk/>
            <pc:sldMk cId="4107874444" sldId="519"/>
            <ac:spMk id="2" creationId="{52254612-8F4B-43E7-82AC-6C6157261479}"/>
          </ac:spMkLst>
        </pc:spChg>
        <pc:spChg chg="mod">
          <ac:chgData name="Selena Choo" userId="e58b32b56da41684" providerId="LiveId" clId="{EB8C984A-AE90-4887-A912-63AB42A1BCAF}" dt="2020-02-07T11:14:26.884" v="221" actId="1076"/>
          <ac:spMkLst>
            <pc:docMk/>
            <pc:sldMk cId="4107874444" sldId="519"/>
            <ac:spMk id="3" creationId="{240C1B2D-3A30-4D25-A10C-C216213B8482}"/>
          </ac:spMkLst>
        </pc:spChg>
        <pc:spChg chg="mod">
          <ac:chgData name="Selena Choo" userId="e58b32b56da41684" providerId="LiveId" clId="{EB8C984A-AE90-4887-A912-63AB42A1BCAF}" dt="2020-02-07T11:15:48.970" v="265" actId="20577"/>
          <ac:spMkLst>
            <pc:docMk/>
            <pc:sldMk cId="4107874444" sldId="519"/>
            <ac:spMk id="4" creationId="{780E865B-47BD-4836-9AD3-2452BEC30212}"/>
          </ac:spMkLst>
        </pc:spChg>
        <pc:spChg chg="del">
          <ac:chgData name="Selena Choo" userId="e58b32b56da41684" providerId="LiveId" clId="{EB8C984A-AE90-4887-A912-63AB42A1BCAF}" dt="2020-02-07T11:14:35.868" v="222"/>
          <ac:spMkLst>
            <pc:docMk/>
            <pc:sldMk cId="4107874444" sldId="519"/>
            <ac:spMk id="5" creationId="{BF4BA677-ACB8-4002-88E1-32A5E0403757}"/>
          </ac:spMkLst>
        </pc:spChg>
        <pc:picChg chg="add mod">
          <ac:chgData name="Selena Choo" userId="e58b32b56da41684" providerId="LiveId" clId="{EB8C984A-AE90-4887-A912-63AB42A1BCAF}" dt="2020-02-07T11:16:17.629" v="266" actId="14100"/>
          <ac:picMkLst>
            <pc:docMk/>
            <pc:sldMk cId="4107874444" sldId="519"/>
            <ac:picMk id="6" creationId="{8DB7B770-299B-4D77-818F-646756CBE326}"/>
          </ac:picMkLst>
        </pc:picChg>
        <pc:picChg chg="add mod">
          <ac:chgData name="Selena Choo" userId="e58b32b56da41684" providerId="LiveId" clId="{EB8C984A-AE90-4887-A912-63AB42A1BCAF}" dt="2020-02-07T11:15:21.467" v="225" actId="1076"/>
          <ac:picMkLst>
            <pc:docMk/>
            <pc:sldMk cId="4107874444" sldId="519"/>
            <ac:picMk id="7" creationId="{C68AC329-8041-4EE4-A810-6341F9105447}"/>
          </ac:picMkLst>
        </pc:picChg>
        <pc:picChg chg="add mod">
          <ac:chgData name="Selena Choo" userId="e58b32b56da41684" providerId="LiveId" clId="{EB8C984A-AE90-4887-A912-63AB42A1BCAF}" dt="2020-02-07T11:18:51.023" v="275" actId="14100"/>
          <ac:picMkLst>
            <pc:docMk/>
            <pc:sldMk cId="4107874444" sldId="519"/>
            <ac:picMk id="8" creationId="{65F0718C-4A1A-4C4B-A213-AA04A466C108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svg"/><Relationship Id="rId1" Type="http://schemas.openxmlformats.org/officeDocument/2006/relationships/image" Target="../media/image55.png"/><Relationship Id="rId6" Type="http://schemas.openxmlformats.org/officeDocument/2006/relationships/image" Target="../media/image60.svg"/><Relationship Id="rId5" Type="http://schemas.openxmlformats.org/officeDocument/2006/relationships/image" Target="../media/image59.png"/><Relationship Id="rId4" Type="http://schemas.openxmlformats.org/officeDocument/2006/relationships/image" Target="../media/image5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56.svg"/><Relationship Id="rId1" Type="http://schemas.openxmlformats.org/officeDocument/2006/relationships/image" Target="../media/image61.png"/><Relationship Id="rId6" Type="http://schemas.openxmlformats.org/officeDocument/2006/relationships/image" Target="../media/image60.svg"/><Relationship Id="rId5" Type="http://schemas.openxmlformats.org/officeDocument/2006/relationships/image" Target="../media/image63.png"/><Relationship Id="rId4" Type="http://schemas.openxmlformats.org/officeDocument/2006/relationships/image" Target="../media/image5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1E9306-099E-428E-A310-96B5D4336DD3}" type="doc">
      <dgm:prSet loTypeId="urn:microsoft.com/office/officeart/2018/5/layout/CenteredIconLabelDescription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E31C3A02-B43F-4D4F-8B26-1D3D3CFA1361}">
      <dgm:prSet/>
      <dgm:spPr/>
      <dgm:t>
        <a:bodyPr/>
        <a:lstStyle/>
        <a:p>
          <a:pPr>
            <a:defRPr b="1"/>
          </a:pPr>
          <a:r>
            <a:rPr lang="en-AU" b="1"/>
            <a:t>Tell a different story about refugees</a:t>
          </a:r>
          <a:endParaRPr lang="en-US"/>
        </a:p>
      </dgm:t>
    </dgm:pt>
    <dgm:pt modelId="{57282A47-63BB-48BD-AD7C-7C30D5F36E7E}" type="parTrans" cxnId="{8F372189-BA75-429B-9AFF-204177146401}">
      <dgm:prSet/>
      <dgm:spPr/>
      <dgm:t>
        <a:bodyPr/>
        <a:lstStyle/>
        <a:p>
          <a:endParaRPr lang="en-US"/>
        </a:p>
      </dgm:t>
    </dgm:pt>
    <dgm:pt modelId="{D8D2BCE1-B2E0-4E8B-B439-7D3E6DC5A46B}" type="sibTrans" cxnId="{8F372189-BA75-429B-9AFF-204177146401}">
      <dgm:prSet/>
      <dgm:spPr/>
      <dgm:t>
        <a:bodyPr/>
        <a:lstStyle/>
        <a:p>
          <a:endParaRPr lang="en-US"/>
        </a:p>
      </dgm:t>
    </dgm:pt>
    <dgm:pt modelId="{F0AED90F-E63A-4BCE-8E2E-15741B18D9E7}">
      <dgm:prSet/>
      <dgm:spPr/>
      <dgm:t>
        <a:bodyPr/>
        <a:lstStyle/>
        <a:p>
          <a:r>
            <a:rPr lang="en-AU" dirty="0"/>
            <a:t>Refugees are people with agency, </a:t>
          </a:r>
          <a:br>
            <a:rPr lang="en-AU" dirty="0"/>
          </a:br>
          <a:r>
            <a:rPr lang="en-AU" dirty="0"/>
            <a:t>want to be self-sufficient </a:t>
          </a:r>
          <a:br>
            <a:rPr lang="en-AU" dirty="0"/>
          </a:br>
          <a:r>
            <a:rPr lang="en-AU" dirty="0"/>
            <a:t>and build a new life. </a:t>
          </a:r>
          <a:endParaRPr lang="en-US" dirty="0"/>
        </a:p>
      </dgm:t>
    </dgm:pt>
    <dgm:pt modelId="{B2C8B5B1-7CC9-41D1-BCF7-93B74634EE89}" type="parTrans" cxnId="{FB0BC3BB-87D3-446A-84E9-F5563D7CD678}">
      <dgm:prSet/>
      <dgm:spPr/>
      <dgm:t>
        <a:bodyPr/>
        <a:lstStyle/>
        <a:p>
          <a:endParaRPr lang="en-US"/>
        </a:p>
      </dgm:t>
    </dgm:pt>
    <dgm:pt modelId="{86FA6351-D6A7-44F5-9A1E-AC63FDA4A42A}" type="sibTrans" cxnId="{FB0BC3BB-87D3-446A-84E9-F5563D7CD678}">
      <dgm:prSet/>
      <dgm:spPr/>
      <dgm:t>
        <a:bodyPr/>
        <a:lstStyle/>
        <a:p>
          <a:endParaRPr lang="en-US"/>
        </a:p>
      </dgm:t>
    </dgm:pt>
    <dgm:pt modelId="{39004FA3-D64C-4029-A5F4-5B8253081036}">
      <dgm:prSet/>
      <dgm:spPr/>
      <dgm:t>
        <a:bodyPr/>
        <a:lstStyle/>
        <a:p>
          <a:r>
            <a:rPr lang="en-AU" dirty="0"/>
            <a:t>Contrast to popular stories: </a:t>
          </a:r>
          <a:br>
            <a:rPr lang="en-AU" dirty="0"/>
          </a:br>
          <a:r>
            <a:rPr lang="en-AU" dirty="0"/>
            <a:t>object of pity vs </a:t>
          </a:r>
          <a:br>
            <a:rPr lang="en-AU" dirty="0"/>
          </a:br>
          <a:r>
            <a:rPr lang="en-AU" dirty="0"/>
            <a:t>causing crowded cities.</a:t>
          </a:r>
          <a:endParaRPr lang="en-US" dirty="0"/>
        </a:p>
      </dgm:t>
    </dgm:pt>
    <dgm:pt modelId="{4CFC79C0-AFBD-4162-A650-A6159F94B080}" type="parTrans" cxnId="{3F71C260-69DA-4017-A69D-E543CA833057}">
      <dgm:prSet/>
      <dgm:spPr/>
      <dgm:t>
        <a:bodyPr/>
        <a:lstStyle/>
        <a:p>
          <a:endParaRPr lang="en-US"/>
        </a:p>
      </dgm:t>
    </dgm:pt>
    <dgm:pt modelId="{88ADB950-4FC8-4755-96BA-3F07B082DAE3}" type="sibTrans" cxnId="{3F71C260-69DA-4017-A69D-E543CA833057}">
      <dgm:prSet/>
      <dgm:spPr/>
      <dgm:t>
        <a:bodyPr/>
        <a:lstStyle/>
        <a:p>
          <a:endParaRPr lang="en-US"/>
        </a:p>
      </dgm:t>
    </dgm:pt>
    <dgm:pt modelId="{E8A75E25-124D-4DD8-97B4-9A2200657EB5}">
      <dgm:prSet/>
      <dgm:spPr/>
      <dgm:t>
        <a:bodyPr/>
        <a:lstStyle/>
        <a:p>
          <a:pPr>
            <a:defRPr b="1"/>
          </a:pPr>
          <a:r>
            <a:rPr lang="en-AU" b="1"/>
            <a:t>Provide expert advice and access to experts</a:t>
          </a:r>
          <a:endParaRPr lang="en-US"/>
        </a:p>
      </dgm:t>
    </dgm:pt>
    <dgm:pt modelId="{71995448-96C9-46B8-B5C7-3158D149C3F8}" type="parTrans" cxnId="{3A9A2885-2159-4D88-AB7E-BE120BB84A19}">
      <dgm:prSet/>
      <dgm:spPr/>
      <dgm:t>
        <a:bodyPr/>
        <a:lstStyle/>
        <a:p>
          <a:endParaRPr lang="en-US"/>
        </a:p>
      </dgm:t>
    </dgm:pt>
    <dgm:pt modelId="{4A4744FF-881D-4970-B6BD-E338C5DC87B2}" type="sibTrans" cxnId="{3A9A2885-2159-4D88-AB7E-BE120BB84A19}">
      <dgm:prSet/>
      <dgm:spPr/>
      <dgm:t>
        <a:bodyPr/>
        <a:lstStyle/>
        <a:p>
          <a:endParaRPr lang="en-US"/>
        </a:p>
      </dgm:t>
    </dgm:pt>
    <dgm:pt modelId="{927C9863-B2B4-4C17-A7C3-4C850A9C87AF}">
      <dgm:prSet/>
      <dgm:spPr/>
      <dgm:t>
        <a:bodyPr/>
        <a:lstStyle/>
        <a:p>
          <a:r>
            <a:rPr lang="en-AU" dirty="0"/>
            <a:t>Updates on developments in the refugee situation; how other actors are contributing, current issues, emerging opportunities. </a:t>
          </a:r>
          <a:endParaRPr lang="en-US" dirty="0"/>
        </a:p>
      </dgm:t>
    </dgm:pt>
    <dgm:pt modelId="{C2C31AA6-A252-4FBD-AE43-22B8EB588B7C}" type="parTrans" cxnId="{65D87D7D-1CA7-4FB7-A75B-63465C24063B}">
      <dgm:prSet/>
      <dgm:spPr/>
      <dgm:t>
        <a:bodyPr/>
        <a:lstStyle/>
        <a:p>
          <a:endParaRPr lang="en-US"/>
        </a:p>
      </dgm:t>
    </dgm:pt>
    <dgm:pt modelId="{2A55C32C-5BA3-410E-8425-0345B4C6EFAB}" type="sibTrans" cxnId="{65D87D7D-1CA7-4FB7-A75B-63465C24063B}">
      <dgm:prSet/>
      <dgm:spPr/>
      <dgm:t>
        <a:bodyPr/>
        <a:lstStyle/>
        <a:p>
          <a:endParaRPr lang="en-US"/>
        </a:p>
      </dgm:t>
    </dgm:pt>
    <dgm:pt modelId="{0F5752B4-1545-405B-955B-324442B55CDD}">
      <dgm:prSet/>
      <dgm:spPr/>
      <dgm:t>
        <a:bodyPr/>
        <a:lstStyle/>
        <a:p>
          <a:r>
            <a:rPr lang="en-AU"/>
            <a:t>Expert, tailored advice.</a:t>
          </a:r>
          <a:endParaRPr lang="en-US"/>
        </a:p>
      </dgm:t>
    </dgm:pt>
    <dgm:pt modelId="{F86248C0-B270-4178-B637-079120AEA0B3}" type="parTrans" cxnId="{EE4E61E4-4C1A-4F3A-BD72-2154BC153381}">
      <dgm:prSet/>
      <dgm:spPr/>
      <dgm:t>
        <a:bodyPr/>
        <a:lstStyle/>
        <a:p>
          <a:endParaRPr lang="en-US"/>
        </a:p>
      </dgm:t>
    </dgm:pt>
    <dgm:pt modelId="{EB0E8B20-192C-4343-B0FF-E81498427FA0}" type="sibTrans" cxnId="{EE4E61E4-4C1A-4F3A-BD72-2154BC153381}">
      <dgm:prSet/>
      <dgm:spPr/>
      <dgm:t>
        <a:bodyPr/>
        <a:lstStyle/>
        <a:p>
          <a:endParaRPr lang="en-US"/>
        </a:p>
      </dgm:t>
    </dgm:pt>
    <dgm:pt modelId="{57BF450D-C59E-407F-9F0B-9771BFA31E10}">
      <dgm:prSet/>
      <dgm:spPr/>
      <dgm:t>
        <a:bodyPr/>
        <a:lstStyle/>
        <a:p>
          <a:r>
            <a:rPr lang="en-AU" dirty="0"/>
            <a:t>Connect employers with academic, policy and community sector.</a:t>
          </a:r>
          <a:endParaRPr lang="en-US" dirty="0"/>
        </a:p>
      </dgm:t>
    </dgm:pt>
    <dgm:pt modelId="{43792070-4787-447E-BCBF-5DE27B9C9C30}" type="parTrans" cxnId="{9542AEE1-F7BA-4737-B7D0-2D6E33F09608}">
      <dgm:prSet/>
      <dgm:spPr/>
      <dgm:t>
        <a:bodyPr/>
        <a:lstStyle/>
        <a:p>
          <a:endParaRPr lang="en-US"/>
        </a:p>
      </dgm:t>
    </dgm:pt>
    <dgm:pt modelId="{8C61D44E-2B8E-411E-BA1E-AB585EC9F300}" type="sibTrans" cxnId="{9542AEE1-F7BA-4737-B7D0-2D6E33F09608}">
      <dgm:prSet/>
      <dgm:spPr/>
      <dgm:t>
        <a:bodyPr/>
        <a:lstStyle/>
        <a:p>
          <a:endParaRPr lang="en-US"/>
        </a:p>
      </dgm:t>
    </dgm:pt>
    <dgm:pt modelId="{5E3C2DDB-BC65-4EF2-AED4-9A757B220BE3}">
      <dgm:prSet/>
      <dgm:spPr/>
      <dgm:t>
        <a:bodyPr/>
        <a:lstStyle/>
        <a:p>
          <a:pPr>
            <a:defRPr b="1"/>
          </a:pPr>
          <a:r>
            <a:rPr lang="en-AU" b="1" dirty="0"/>
            <a:t>Employer Network for Refugee Inclusion</a:t>
          </a:r>
          <a:endParaRPr lang="en-US" dirty="0"/>
        </a:p>
      </dgm:t>
    </dgm:pt>
    <dgm:pt modelId="{1AA9F5B0-23E6-49C2-954C-ABB5FDF3AE83}" type="parTrans" cxnId="{B8A7E37E-DDAB-4565-82CB-2BFDACD9AF12}">
      <dgm:prSet/>
      <dgm:spPr/>
      <dgm:t>
        <a:bodyPr/>
        <a:lstStyle/>
        <a:p>
          <a:endParaRPr lang="en-US"/>
        </a:p>
      </dgm:t>
    </dgm:pt>
    <dgm:pt modelId="{FF4DB9A8-7550-4BCC-889F-88FBA6E3211B}" type="sibTrans" cxnId="{B8A7E37E-DDAB-4565-82CB-2BFDACD9AF12}">
      <dgm:prSet/>
      <dgm:spPr/>
      <dgm:t>
        <a:bodyPr/>
        <a:lstStyle/>
        <a:p>
          <a:endParaRPr lang="en-US"/>
        </a:p>
      </dgm:t>
    </dgm:pt>
    <dgm:pt modelId="{67375CEA-86B8-4247-B69E-ACC990DB338F}">
      <dgm:prSet/>
      <dgm:spPr/>
      <dgm:t>
        <a:bodyPr/>
        <a:lstStyle/>
        <a:p>
          <a:r>
            <a:rPr lang="en-AU" dirty="0"/>
            <a:t>Bring employers together to learn, share, support and develop best practice for their individual companies.</a:t>
          </a:r>
          <a:endParaRPr lang="en-US" dirty="0"/>
        </a:p>
      </dgm:t>
    </dgm:pt>
    <dgm:pt modelId="{E188490E-B4D1-4BE8-A898-DF5CD8F2FF3E}" type="parTrans" cxnId="{971A8ACE-D91D-4073-87AE-3348A0E4671C}">
      <dgm:prSet/>
      <dgm:spPr/>
      <dgm:t>
        <a:bodyPr/>
        <a:lstStyle/>
        <a:p>
          <a:endParaRPr lang="en-US"/>
        </a:p>
      </dgm:t>
    </dgm:pt>
    <dgm:pt modelId="{5587164C-0399-48D9-9F9F-21F814B3E1FF}" type="sibTrans" cxnId="{971A8ACE-D91D-4073-87AE-3348A0E4671C}">
      <dgm:prSet/>
      <dgm:spPr/>
      <dgm:t>
        <a:bodyPr/>
        <a:lstStyle/>
        <a:p>
          <a:endParaRPr lang="en-US"/>
        </a:p>
      </dgm:t>
    </dgm:pt>
    <dgm:pt modelId="{F63129A3-2CB3-4FFE-957A-4C6C5649FA55}" type="pres">
      <dgm:prSet presAssocID="{911E9306-099E-428E-A310-96B5D4336DD3}" presName="root" presStyleCnt="0">
        <dgm:presLayoutVars>
          <dgm:dir/>
          <dgm:resizeHandles val="exact"/>
        </dgm:presLayoutVars>
      </dgm:prSet>
      <dgm:spPr/>
    </dgm:pt>
    <dgm:pt modelId="{C4FBE1CD-EF26-4084-BDF4-6EA47058ED49}" type="pres">
      <dgm:prSet presAssocID="{E31C3A02-B43F-4D4F-8B26-1D3D3CFA1361}" presName="compNode" presStyleCnt="0"/>
      <dgm:spPr/>
    </dgm:pt>
    <dgm:pt modelId="{1177D9F0-20D4-4935-8330-9ACEA49BAD93}" type="pres">
      <dgm:prSet presAssocID="{E31C3A02-B43F-4D4F-8B26-1D3D3CFA136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Japanese Dolls"/>
        </a:ext>
      </dgm:extLst>
    </dgm:pt>
    <dgm:pt modelId="{4217AEEF-2D9A-4307-A435-85E4266546A0}" type="pres">
      <dgm:prSet presAssocID="{E31C3A02-B43F-4D4F-8B26-1D3D3CFA1361}" presName="iconSpace" presStyleCnt="0"/>
      <dgm:spPr/>
    </dgm:pt>
    <dgm:pt modelId="{0241931B-3315-4D25-B377-2F95E398EBD7}" type="pres">
      <dgm:prSet presAssocID="{E31C3A02-B43F-4D4F-8B26-1D3D3CFA1361}" presName="parTx" presStyleLbl="revTx" presStyleIdx="0" presStyleCnt="6">
        <dgm:presLayoutVars>
          <dgm:chMax val="0"/>
          <dgm:chPref val="0"/>
        </dgm:presLayoutVars>
      </dgm:prSet>
      <dgm:spPr/>
    </dgm:pt>
    <dgm:pt modelId="{35A7C03A-1BAB-4FE6-9CBC-3B7617688621}" type="pres">
      <dgm:prSet presAssocID="{E31C3A02-B43F-4D4F-8B26-1D3D3CFA1361}" presName="txSpace" presStyleCnt="0"/>
      <dgm:spPr/>
    </dgm:pt>
    <dgm:pt modelId="{7551AFE7-5ADD-40A3-B0FE-98793DD8F434}" type="pres">
      <dgm:prSet presAssocID="{E31C3A02-B43F-4D4F-8B26-1D3D3CFA1361}" presName="desTx" presStyleLbl="revTx" presStyleIdx="1" presStyleCnt="6">
        <dgm:presLayoutVars/>
      </dgm:prSet>
      <dgm:spPr/>
    </dgm:pt>
    <dgm:pt modelId="{391142E8-DBF3-4409-84D1-F7106694012B}" type="pres">
      <dgm:prSet presAssocID="{D8D2BCE1-B2E0-4E8B-B439-7D3E6DC5A46B}" presName="sibTrans" presStyleCnt="0"/>
      <dgm:spPr/>
    </dgm:pt>
    <dgm:pt modelId="{8F4293BF-E343-425D-83EC-39B31994F023}" type="pres">
      <dgm:prSet presAssocID="{E8A75E25-124D-4DD8-97B4-9A2200657EB5}" presName="compNode" presStyleCnt="0"/>
      <dgm:spPr/>
    </dgm:pt>
    <dgm:pt modelId="{5B15C33C-EAB2-484D-9C38-847BCE3E1BE2}" type="pres">
      <dgm:prSet presAssocID="{E8A75E25-124D-4DD8-97B4-9A2200657EB5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1BFA655E-4C04-4CCF-A6EA-2F9CA8C9694A}" type="pres">
      <dgm:prSet presAssocID="{E8A75E25-124D-4DD8-97B4-9A2200657EB5}" presName="iconSpace" presStyleCnt="0"/>
      <dgm:spPr/>
    </dgm:pt>
    <dgm:pt modelId="{F688A634-1F58-4684-8AD9-2CC242EDC9A7}" type="pres">
      <dgm:prSet presAssocID="{E8A75E25-124D-4DD8-97B4-9A2200657EB5}" presName="parTx" presStyleLbl="revTx" presStyleIdx="2" presStyleCnt="6">
        <dgm:presLayoutVars>
          <dgm:chMax val="0"/>
          <dgm:chPref val="0"/>
        </dgm:presLayoutVars>
      </dgm:prSet>
      <dgm:spPr/>
    </dgm:pt>
    <dgm:pt modelId="{4013E2E7-E330-4619-8894-71B91C611919}" type="pres">
      <dgm:prSet presAssocID="{E8A75E25-124D-4DD8-97B4-9A2200657EB5}" presName="txSpace" presStyleCnt="0"/>
      <dgm:spPr/>
    </dgm:pt>
    <dgm:pt modelId="{0FB43AB3-ACCD-4D10-81EE-24705B21B318}" type="pres">
      <dgm:prSet presAssocID="{E8A75E25-124D-4DD8-97B4-9A2200657EB5}" presName="desTx" presStyleLbl="revTx" presStyleIdx="3" presStyleCnt="6">
        <dgm:presLayoutVars/>
      </dgm:prSet>
      <dgm:spPr/>
    </dgm:pt>
    <dgm:pt modelId="{4300BD8F-451E-42F3-9C04-A6D93C93E52F}" type="pres">
      <dgm:prSet presAssocID="{4A4744FF-881D-4970-B6BD-E338C5DC87B2}" presName="sibTrans" presStyleCnt="0"/>
      <dgm:spPr/>
    </dgm:pt>
    <dgm:pt modelId="{742AE23B-9A5B-4D47-B7CB-A5FD22EB05B1}" type="pres">
      <dgm:prSet presAssocID="{5E3C2DDB-BC65-4EF2-AED4-9A757B220BE3}" presName="compNode" presStyleCnt="0"/>
      <dgm:spPr/>
    </dgm:pt>
    <dgm:pt modelId="{0D00E92A-2EC0-4B85-8DD2-0B19511D1572}" type="pres">
      <dgm:prSet presAssocID="{5E3C2DDB-BC65-4EF2-AED4-9A757B220BE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nections"/>
        </a:ext>
      </dgm:extLst>
    </dgm:pt>
    <dgm:pt modelId="{CC90DA59-FF6F-491D-8D15-627D56EDA51A}" type="pres">
      <dgm:prSet presAssocID="{5E3C2DDB-BC65-4EF2-AED4-9A757B220BE3}" presName="iconSpace" presStyleCnt="0"/>
      <dgm:spPr/>
    </dgm:pt>
    <dgm:pt modelId="{741CE48B-936B-4CBF-B466-23709C97CE18}" type="pres">
      <dgm:prSet presAssocID="{5E3C2DDB-BC65-4EF2-AED4-9A757B220BE3}" presName="parTx" presStyleLbl="revTx" presStyleIdx="4" presStyleCnt="6">
        <dgm:presLayoutVars>
          <dgm:chMax val="0"/>
          <dgm:chPref val="0"/>
        </dgm:presLayoutVars>
      </dgm:prSet>
      <dgm:spPr/>
    </dgm:pt>
    <dgm:pt modelId="{113783A0-9B01-40B6-B27D-86EF2B8C2715}" type="pres">
      <dgm:prSet presAssocID="{5E3C2DDB-BC65-4EF2-AED4-9A757B220BE3}" presName="txSpace" presStyleCnt="0"/>
      <dgm:spPr/>
    </dgm:pt>
    <dgm:pt modelId="{31F68D23-4D78-4A37-B7A3-CB845D76A9E8}" type="pres">
      <dgm:prSet presAssocID="{5E3C2DDB-BC65-4EF2-AED4-9A757B220BE3}" presName="desTx" presStyleLbl="revTx" presStyleIdx="5" presStyleCnt="6">
        <dgm:presLayoutVars/>
      </dgm:prSet>
      <dgm:spPr/>
    </dgm:pt>
  </dgm:ptLst>
  <dgm:cxnLst>
    <dgm:cxn modelId="{646EFF09-972F-4E76-B8D4-D5C22D596361}" type="presOf" srcId="{E8A75E25-124D-4DD8-97B4-9A2200657EB5}" destId="{F688A634-1F58-4684-8AD9-2CC242EDC9A7}" srcOrd="0" destOrd="0" presId="urn:microsoft.com/office/officeart/2018/5/layout/CenteredIconLabelDescriptionList"/>
    <dgm:cxn modelId="{D9CB290A-557A-4478-BD48-17C0340078D9}" type="presOf" srcId="{0F5752B4-1545-405B-955B-324442B55CDD}" destId="{0FB43AB3-ACCD-4D10-81EE-24705B21B318}" srcOrd="0" destOrd="1" presId="urn:microsoft.com/office/officeart/2018/5/layout/CenteredIconLabelDescriptionList"/>
    <dgm:cxn modelId="{3133EA32-FB1B-467F-96BE-4E23EBA4382F}" type="presOf" srcId="{57BF450D-C59E-407F-9F0B-9771BFA31E10}" destId="{0FB43AB3-ACCD-4D10-81EE-24705B21B318}" srcOrd="0" destOrd="2" presId="urn:microsoft.com/office/officeart/2018/5/layout/CenteredIconLabelDescriptionList"/>
    <dgm:cxn modelId="{3F71C260-69DA-4017-A69D-E543CA833057}" srcId="{E31C3A02-B43F-4D4F-8B26-1D3D3CFA1361}" destId="{39004FA3-D64C-4029-A5F4-5B8253081036}" srcOrd="1" destOrd="0" parTransId="{4CFC79C0-AFBD-4162-A650-A6159F94B080}" sibTransId="{88ADB950-4FC8-4755-96BA-3F07B082DAE3}"/>
    <dgm:cxn modelId="{833B5F4B-CBDC-426A-AA0F-2C3D6C271847}" type="presOf" srcId="{911E9306-099E-428E-A310-96B5D4336DD3}" destId="{F63129A3-2CB3-4FFE-957A-4C6C5649FA55}" srcOrd="0" destOrd="0" presId="urn:microsoft.com/office/officeart/2018/5/layout/CenteredIconLabelDescriptionList"/>
    <dgm:cxn modelId="{0704464E-8045-46B4-BEC7-5E17EBE6FD21}" type="presOf" srcId="{67375CEA-86B8-4247-B69E-ACC990DB338F}" destId="{31F68D23-4D78-4A37-B7A3-CB845D76A9E8}" srcOrd="0" destOrd="0" presId="urn:microsoft.com/office/officeart/2018/5/layout/CenteredIconLabelDescriptionList"/>
    <dgm:cxn modelId="{56DC7F6F-4E0B-4283-BD69-AACD81A22CCC}" type="presOf" srcId="{927C9863-B2B4-4C17-A7C3-4C850A9C87AF}" destId="{0FB43AB3-ACCD-4D10-81EE-24705B21B318}" srcOrd="0" destOrd="0" presId="urn:microsoft.com/office/officeart/2018/5/layout/CenteredIconLabelDescriptionList"/>
    <dgm:cxn modelId="{65D87D7D-1CA7-4FB7-A75B-63465C24063B}" srcId="{E8A75E25-124D-4DD8-97B4-9A2200657EB5}" destId="{927C9863-B2B4-4C17-A7C3-4C850A9C87AF}" srcOrd="0" destOrd="0" parTransId="{C2C31AA6-A252-4FBD-AE43-22B8EB588B7C}" sibTransId="{2A55C32C-5BA3-410E-8425-0345B4C6EFAB}"/>
    <dgm:cxn modelId="{B8A7E37E-DDAB-4565-82CB-2BFDACD9AF12}" srcId="{911E9306-099E-428E-A310-96B5D4336DD3}" destId="{5E3C2DDB-BC65-4EF2-AED4-9A757B220BE3}" srcOrd="2" destOrd="0" parTransId="{1AA9F5B0-23E6-49C2-954C-ABB5FDF3AE83}" sibTransId="{FF4DB9A8-7550-4BCC-889F-88FBA6E3211B}"/>
    <dgm:cxn modelId="{3A9A2885-2159-4D88-AB7E-BE120BB84A19}" srcId="{911E9306-099E-428E-A310-96B5D4336DD3}" destId="{E8A75E25-124D-4DD8-97B4-9A2200657EB5}" srcOrd="1" destOrd="0" parTransId="{71995448-96C9-46B8-B5C7-3158D149C3F8}" sibTransId="{4A4744FF-881D-4970-B6BD-E338C5DC87B2}"/>
    <dgm:cxn modelId="{8F372189-BA75-429B-9AFF-204177146401}" srcId="{911E9306-099E-428E-A310-96B5D4336DD3}" destId="{E31C3A02-B43F-4D4F-8B26-1D3D3CFA1361}" srcOrd="0" destOrd="0" parTransId="{57282A47-63BB-48BD-AD7C-7C30D5F36E7E}" sibTransId="{D8D2BCE1-B2E0-4E8B-B439-7D3E6DC5A46B}"/>
    <dgm:cxn modelId="{FB0BC3BB-87D3-446A-84E9-F5563D7CD678}" srcId="{E31C3A02-B43F-4D4F-8B26-1D3D3CFA1361}" destId="{F0AED90F-E63A-4BCE-8E2E-15741B18D9E7}" srcOrd="0" destOrd="0" parTransId="{B2C8B5B1-7CC9-41D1-BCF7-93B74634EE89}" sibTransId="{86FA6351-D6A7-44F5-9A1E-AC63FDA4A42A}"/>
    <dgm:cxn modelId="{971A8ACE-D91D-4073-87AE-3348A0E4671C}" srcId="{5E3C2DDB-BC65-4EF2-AED4-9A757B220BE3}" destId="{67375CEA-86B8-4247-B69E-ACC990DB338F}" srcOrd="0" destOrd="0" parTransId="{E188490E-B4D1-4BE8-A898-DF5CD8F2FF3E}" sibTransId="{5587164C-0399-48D9-9F9F-21F814B3E1FF}"/>
    <dgm:cxn modelId="{590137DF-B65B-4A25-A87F-186F9A7B5133}" type="presOf" srcId="{39004FA3-D64C-4029-A5F4-5B8253081036}" destId="{7551AFE7-5ADD-40A3-B0FE-98793DD8F434}" srcOrd="0" destOrd="1" presId="urn:microsoft.com/office/officeart/2018/5/layout/CenteredIconLabelDescriptionList"/>
    <dgm:cxn modelId="{C5EB4AE1-C67E-4839-BED3-A57E8F6147E6}" type="presOf" srcId="{F0AED90F-E63A-4BCE-8E2E-15741B18D9E7}" destId="{7551AFE7-5ADD-40A3-B0FE-98793DD8F434}" srcOrd="0" destOrd="0" presId="urn:microsoft.com/office/officeart/2018/5/layout/CenteredIconLabelDescriptionList"/>
    <dgm:cxn modelId="{9542AEE1-F7BA-4737-B7D0-2D6E33F09608}" srcId="{E8A75E25-124D-4DD8-97B4-9A2200657EB5}" destId="{57BF450D-C59E-407F-9F0B-9771BFA31E10}" srcOrd="2" destOrd="0" parTransId="{43792070-4787-447E-BCBF-5DE27B9C9C30}" sibTransId="{8C61D44E-2B8E-411E-BA1E-AB585EC9F300}"/>
    <dgm:cxn modelId="{EE4E61E4-4C1A-4F3A-BD72-2154BC153381}" srcId="{E8A75E25-124D-4DD8-97B4-9A2200657EB5}" destId="{0F5752B4-1545-405B-955B-324442B55CDD}" srcOrd="1" destOrd="0" parTransId="{F86248C0-B270-4178-B637-079120AEA0B3}" sibTransId="{EB0E8B20-192C-4343-B0FF-E81498427FA0}"/>
    <dgm:cxn modelId="{EF2926E9-A8A8-42B3-9C4B-50EC260CEF88}" type="presOf" srcId="{5E3C2DDB-BC65-4EF2-AED4-9A757B220BE3}" destId="{741CE48B-936B-4CBF-B466-23709C97CE18}" srcOrd="0" destOrd="0" presId="urn:microsoft.com/office/officeart/2018/5/layout/CenteredIconLabelDescriptionList"/>
    <dgm:cxn modelId="{881F08EF-8008-438F-802B-FA5C0CB0A85C}" type="presOf" srcId="{E31C3A02-B43F-4D4F-8B26-1D3D3CFA1361}" destId="{0241931B-3315-4D25-B377-2F95E398EBD7}" srcOrd="0" destOrd="0" presId="urn:microsoft.com/office/officeart/2018/5/layout/CenteredIconLabelDescriptionList"/>
    <dgm:cxn modelId="{CB560473-97CF-4AB8-922A-193D9B132998}" type="presParOf" srcId="{F63129A3-2CB3-4FFE-957A-4C6C5649FA55}" destId="{C4FBE1CD-EF26-4084-BDF4-6EA47058ED49}" srcOrd="0" destOrd="0" presId="urn:microsoft.com/office/officeart/2018/5/layout/CenteredIconLabelDescriptionList"/>
    <dgm:cxn modelId="{453F29CD-5BE8-45F8-8AB0-04C1F5CDC88E}" type="presParOf" srcId="{C4FBE1CD-EF26-4084-BDF4-6EA47058ED49}" destId="{1177D9F0-20D4-4935-8330-9ACEA49BAD93}" srcOrd="0" destOrd="0" presId="urn:microsoft.com/office/officeart/2018/5/layout/CenteredIconLabelDescriptionList"/>
    <dgm:cxn modelId="{143DC09B-6D63-48D6-A972-F3D84485A135}" type="presParOf" srcId="{C4FBE1CD-EF26-4084-BDF4-6EA47058ED49}" destId="{4217AEEF-2D9A-4307-A435-85E4266546A0}" srcOrd="1" destOrd="0" presId="urn:microsoft.com/office/officeart/2018/5/layout/CenteredIconLabelDescriptionList"/>
    <dgm:cxn modelId="{2FFBECD1-D567-4C56-81B5-03F8A4E58EDB}" type="presParOf" srcId="{C4FBE1CD-EF26-4084-BDF4-6EA47058ED49}" destId="{0241931B-3315-4D25-B377-2F95E398EBD7}" srcOrd="2" destOrd="0" presId="urn:microsoft.com/office/officeart/2018/5/layout/CenteredIconLabelDescriptionList"/>
    <dgm:cxn modelId="{A70DF356-66B4-4FB1-91B5-C4E6D3B9C7D5}" type="presParOf" srcId="{C4FBE1CD-EF26-4084-BDF4-6EA47058ED49}" destId="{35A7C03A-1BAB-4FE6-9CBC-3B7617688621}" srcOrd="3" destOrd="0" presId="urn:microsoft.com/office/officeart/2018/5/layout/CenteredIconLabelDescriptionList"/>
    <dgm:cxn modelId="{55DFEF23-893C-4024-A9C5-8907E82AE4FC}" type="presParOf" srcId="{C4FBE1CD-EF26-4084-BDF4-6EA47058ED49}" destId="{7551AFE7-5ADD-40A3-B0FE-98793DD8F434}" srcOrd="4" destOrd="0" presId="urn:microsoft.com/office/officeart/2018/5/layout/CenteredIconLabelDescriptionList"/>
    <dgm:cxn modelId="{DF507E31-A58A-440A-87AE-E8CCE671678B}" type="presParOf" srcId="{F63129A3-2CB3-4FFE-957A-4C6C5649FA55}" destId="{391142E8-DBF3-4409-84D1-F7106694012B}" srcOrd="1" destOrd="0" presId="urn:microsoft.com/office/officeart/2018/5/layout/CenteredIconLabelDescriptionList"/>
    <dgm:cxn modelId="{24EE9E3D-0303-415E-AFBE-DDCBF77CAAA7}" type="presParOf" srcId="{F63129A3-2CB3-4FFE-957A-4C6C5649FA55}" destId="{8F4293BF-E343-425D-83EC-39B31994F023}" srcOrd="2" destOrd="0" presId="urn:microsoft.com/office/officeart/2018/5/layout/CenteredIconLabelDescriptionList"/>
    <dgm:cxn modelId="{6D2B6156-F598-4041-A93A-A008CB360C13}" type="presParOf" srcId="{8F4293BF-E343-425D-83EC-39B31994F023}" destId="{5B15C33C-EAB2-484D-9C38-847BCE3E1BE2}" srcOrd="0" destOrd="0" presId="urn:microsoft.com/office/officeart/2018/5/layout/CenteredIconLabelDescriptionList"/>
    <dgm:cxn modelId="{6A12C89B-9AA2-49F0-9BAF-E7540D97D0B2}" type="presParOf" srcId="{8F4293BF-E343-425D-83EC-39B31994F023}" destId="{1BFA655E-4C04-4CCF-A6EA-2F9CA8C9694A}" srcOrd="1" destOrd="0" presId="urn:microsoft.com/office/officeart/2018/5/layout/CenteredIconLabelDescriptionList"/>
    <dgm:cxn modelId="{543604C2-783B-42C3-92B1-BB0D68863A24}" type="presParOf" srcId="{8F4293BF-E343-425D-83EC-39B31994F023}" destId="{F688A634-1F58-4684-8AD9-2CC242EDC9A7}" srcOrd="2" destOrd="0" presId="urn:microsoft.com/office/officeart/2018/5/layout/CenteredIconLabelDescriptionList"/>
    <dgm:cxn modelId="{EC6F086F-9659-47DC-B3EA-CA17ABC6B1C7}" type="presParOf" srcId="{8F4293BF-E343-425D-83EC-39B31994F023}" destId="{4013E2E7-E330-4619-8894-71B91C611919}" srcOrd="3" destOrd="0" presId="urn:microsoft.com/office/officeart/2018/5/layout/CenteredIconLabelDescriptionList"/>
    <dgm:cxn modelId="{F81E24ED-74C9-43DB-A9FE-17E43746C467}" type="presParOf" srcId="{8F4293BF-E343-425D-83EC-39B31994F023}" destId="{0FB43AB3-ACCD-4D10-81EE-24705B21B318}" srcOrd="4" destOrd="0" presId="urn:microsoft.com/office/officeart/2018/5/layout/CenteredIconLabelDescriptionList"/>
    <dgm:cxn modelId="{91694B17-5F18-4EFC-B3FD-3018A655D4DB}" type="presParOf" srcId="{F63129A3-2CB3-4FFE-957A-4C6C5649FA55}" destId="{4300BD8F-451E-42F3-9C04-A6D93C93E52F}" srcOrd="3" destOrd="0" presId="urn:microsoft.com/office/officeart/2018/5/layout/CenteredIconLabelDescriptionList"/>
    <dgm:cxn modelId="{08449B6C-1AA0-4CD3-B490-0AAB9A131489}" type="presParOf" srcId="{F63129A3-2CB3-4FFE-957A-4C6C5649FA55}" destId="{742AE23B-9A5B-4D47-B7CB-A5FD22EB05B1}" srcOrd="4" destOrd="0" presId="urn:microsoft.com/office/officeart/2018/5/layout/CenteredIconLabelDescriptionList"/>
    <dgm:cxn modelId="{F46E4DAE-70B1-4ED5-8096-431BAAE83E00}" type="presParOf" srcId="{742AE23B-9A5B-4D47-B7CB-A5FD22EB05B1}" destId="{0D00E92A-2EC0-4B85-8DD2-0B19511D1572}" srcOrd="0" destOrd="0" presId="urn:microsoft.com/office/officeart/2018/5/layout/CenteredIconLabelDescriptionList"/>
    <dgm:cxn modelId="{B362583B-339E-4258-ABE2-814B36DDD97F}" type="presParOf" srcId="{742AE23B-9A5B-4D47-B7CB-A5FD22EB05B1}" destId="{CC90DA59-FF6F-491D-8D15-627D56EDA51A}" srcOrd="1" destOrd="0" presId="urn:microsoft.com/office/officeart/2018/5/layout/CenteredIconLabelDescriptionList"/>
    <dgm:cxn modelId="{243F28E6-4F06-4986-B150-BFAF50253BDA}" type="presParOf" srcId="{742AE23B-9A5B-4D47-B7CB-A5FD22EB05B1}" destId="{741CE48B-936B-4CBF-B466-23709C97CE18}" srcOrd="2" destOrd="0" presId="urn:microsoft.com/office/officeart/2018/5/layout/CenteredIconLabelDescriptionList"/>
    <dgm:cxn modelId="{1B1B9DB9-809C-42B9-B4C3-E64037C27E50}" type="presParOf" srcId="{742AE23B-9A5B-4D47-B7CB-A5FD22EB05B1}" destId="{113783A0-9B01-40B6-B27D-86EF2B8C2715}" srcOrd="3" destOrd="0" presId="urn:microsoft.com/office/officeart/2018/5/layout/CenteredIconLabelDescriptionList"/>
    <dgm:cxn modelId="{B7988879-E49E-48F8-AEF4-53BE36903625}" type="presParOf" srcId="{742AE23B-9A5B-4D47-B7CB-A5FD22EB05B1}" destId="{31F68D23-4D78-4A37-B7A3-CB845D76A9E8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77D9F0-20D4-4935-8330-9ACEA49BAD93}">
      <dsp:nvSpPr>
        <dsp:cNvPr id="0" name=""/>
        <dsp:cNvSpPr/>
      </dsp:nvSpPr>
      <dsp:spPr>
        <a:xfrm>
          <a:off x="803365" y="513504"/>
          <a:ext cx="858520" cy="85852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241931B-3315-4D25-B377-2F95E398EBD7}">
      <dsp:nvSpPr>
        <dsp:cNvPr id="0" name=""/>
        <dsp:cNvSpPr/>
      </dsp:nvSpPr>
      <dsp:spPr>
        <a:xfrm>
          <a:off x="6167" y="1481590"/>
          <a:ext cx="2452914" cy="379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AU" sz="1400" b="1" kern="1200"/>
            <a:t>Tell a different story about refugees</a:t>
          </a:r>
          <a:endParaRPr lang="en-US" sz="1400" kern="1200"/>
        </a:p>
      </dsp:txBody>
      <dsp:txXfrm>
        <a:off x="6167" y="1481590"/>
        <a:ext cx="2452914" cy="379435"/>
      </dsp:txXfrm>
    </dsp:sp>
    <dsp:sp modelId="{7551AFE7-5ADD-40A3-B0FE-98793DD8F434}">
      <dsp:nvSpPr>
        <dsp:cNvPr id="0" name=""/>
        <dsp:cNvSpPr/>
      </dsp:nvSpPr>
      <dsp:spPr>
        <a:xfrm>
          <a:off x="6167" y="1911986"/>
          <a:ext cx="2452914" cy="1149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100" kern="1200" dirty="0"/>
            <a:t>Refugees are people with agency, </a:t>
          </a:r>
          <a:br>
            <a:rPr lang="en-AU" sz="1100" kern="1200" dirty="0"/>
          </a:br>
          <a:r>
            <a:rPr lang="en-AU" sz="1100" kern="1200" dirty="0"/>
            <a:t>want to be self-sufficient </a:t>
          </a:r>
          <a:br>
            <a:rPr lang="en-AU" sz="1100" kern="1200" dirty="0"/>
          </a:br>
          <a:r>
            <a:rPr lang="en-AU" sz="1100" kern="1200" dirty="0"/>
            <a:t>and build a new life. </a:t>
          </a:r>
          <a:endParaRPr lang="en-US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100" kern="1200" dirty="0"/>
            <a:t>Contrast to popular stories: </a:t>
          </a:r>
          <a:br>
            <a:rPr lang="en-AU" sz="1100" kern="1200" dirty="0"/>
          </a:br>
          <a:r>
            <a:rPr lang="en-AU" sz="1100" kern="1200" dirty="0"/>
            <a:t>object of pity vs </a:t>
          </a:r>
          <a:br>
            <a:rPr lang="en-AU" sz="1100" kern="1200" dirty="0"/>
          </a:br>
          <a:r>
            <a:rPr lang="en-AU" sz="1100" kern="1200" dirty="0"/>
            <a:t>causing crowded cities.</a:t>
          </a:r>
          <a:endParaRPr lang="en-US" sz="1100" kern="1200" dirty="0"/>
        </a:p>
      </dsp:txBody>
      <dsp:txXfrm>
        <a:off x="6167" y="1911986"/>
        <a:ext cx="2452914" cy="1149559"/>
      </dsp:txXfrm>
    </dsp:sp>
    <dsp:sp modelId="{5B15C33C-EAB2-484D-9C38-847BCE3E1BE2}">
      <dsp:nvSpPr>
        <dsp:cNvPr id="0" name=""/>
        <dsp:cNvSpPr/>
      </dsp:nvSpPr>
      <dsp:spPr>
        <a:xfrm>
          <a:off x="3685539" y="513504"/>
          <a:ext cx="858520" cy="85852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688A634-1F58-4684-8AD9-2CC242EDC9A7}">
      <dsp:nvSpPr>
        <dsp:cNvPr id="0" name=""/>
        <dsp:cNvSpPr/>
      </dsp:nvSpPr>
      <dsp:spPr>
        <a:xfrm>
          <a:off x="2888342" y="1481590"/>
          <a:ext cx="2452914" cy="379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AU" sz="1400" b="1" kern="1200"/>
            <a:t>Provide expert advice and access to experts</a:t>
          </a:r>
          <a:endParaRPr lang="en-US" sz="1400" kern="1200"/>
        </a:p>
      </dsp:txBody>
      <dsp:txXfrm>
        <a:off x="2888342" y="1481590"/>
        <a:ext cx="2452914" cy="379435"/>
      </dsp:txXfrm>
    </dsp:sp>
    <dsp:sp modelId="{0FB43AB3-ACCD-4D10-81EE-24705B21B318}">
      <dsp:nvSpPr>
        <dsp:cNvPr id="0" name=""/>
        <dsp:cNvSpPr/>
      </dsp:nvSpPr>
      <dsp:spPr>
        <a:xfrm>
          <a:off x="2888342" y="1911986"/>
          <a:ext cx="2452914" cy="1149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100" kern="1200" dirty="0"/>
            <a:t>Updates on developments in the refugee situation; how other actors are contributing, current issues, emerging opportunities. </a:t>
          </a:r>
          <a:endParaRPr lang="en-US" sz="1100" kern="1200" dirty="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100" kern="1200"/>
            <a:t>Expert, tailored advice.</a:t>
          </a:r>
          <a:endParaRPr lang="en-US" sz="1100" kern="1200"/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100" kern="1200" dirty="0"/>
            <a:t>Connect employers with academic, policy and community sector.</a:t>
          </a:r>
          <a:endParaRPr lang="en-US" sz="1100" kern="1200" dirty="0"/>
        </a:p>
      </dsp:txBody>
      <dsp:txXfrm>
        <a:off x="2888342" y="1911986"/>
        <a:ext cx="2452914" cy="1149559"/>
      </dsp:txXfrm>
    </dsp:sp>
    <dsp:sp modelId="{0D00E92A-2EC0-4B85-8DD2-0B19511D1572}">
      <dsp:nvSpPr>
        <dsp:cNvPr id="0" name=""/>
        <dsp:cNvSpPr/>
      </dsp:nvSpPr>
      <dsp:spPr>
        <a:xfrm>
          <a:off x="6567714" y="513504"/>
          <a:ext cx="858520" cy="85852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1CE48B-936B-4CBF-B466-23709C97CE18}">
      <dsp:nvSpPr>
        <dsp:cNvPr id="0" name=""/>
        <dsp:cNvSpPr/>
      </dsp:nvSpPr>
      <dsp:spPr>
        <a:xfrm>
          <a:off x="5770517" y="1481590"/>
          <a:ext cx="2452914" cy="37943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AU" sz="1400" b="1" kern="1200" dirty="0"/>
            <a:t>Employer Network for Refugee Inclusion</a:t>
          </a:r>
          <a:endParaRPr lang="en-US" sz="1400" kern="1200" dirty="0"/>
        </a:p>
      </dsp:txBody>
      <dsp:txXfrm>
        <a:off x="5770517" y="1481590"/>
        <a:ext cx="2452914" cy="379435"/>
      </dsp:txXfrm>
    </dsp:sp>
    <dsp:sp modelId="{31F68D23-4D78-4A37-B7A3-CB845D76A9E8}">
      <dsp:nvSpPr>
        <dsp:cNvPr id="0" name=""/>
        <dsp:cNvSpPr/>
      </dsp:nvSpPr>
      <dsp:spPr>
        <a:xfrm>
          <a:off x="5770517" y="1911986"/>
          <a:ext cx="2452914" cy="114955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1100" kern="1200" dirty="0"/>
            <a:t>Bring employers together to learn, share, support and develop best practice for their individual companies.</a:t>
          </a:r>
          <a:endParaRPr lang="en-US" sz="1100" kern="1200" dirty="0"/>
        </a:p>
      </dsp:txBody>
      <dsp:txXfrm>
        <a:off x="5770517" y="1911986"/>
        <a:ext cx="2452914" cy="11495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1C5940F-592A-8849-B3E0-80B9472EC600}" type="datetimeFigureOut">
              <a:rPr lang="en-US" smtClean="0"/>
              <a:t>2/7/2020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58AC1C-8E32-F245-8B4E-D5EE7BD21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96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8AC1C-8E32-F245-8B4E-D5EE7BD2159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2154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8AC1C-8E32-F245-8B4E-D5EE7BD2159A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5912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8AC1C-8E32-F245-8B4E-D5EE7BD2159A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0537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8AC1C-8E32-F245-8B4E-D5EE7BD2159A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1053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8AC1C-8E32-F245-8B4E-D5EE7BD2159A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96977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8AC1C-8E32-F245-8B4E-D5EE7BD2159A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7977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8AC1C-8E32-F245-8B4E-D5EE7BD2159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109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8AC1C-8E32-F245-8B4E-D5EE7BD2159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60279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8AC1C-8E32-F245-8B4E-D5EE7BD2159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73260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8AC1C-8E32-F245-8B4E-D5EE7BD2159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551417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8AC1C-8E32-F245-8B4E-D5EE7BD2159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250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8AC1C-8E32-F245-8B4E-D5EE7BD2159A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77453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Why do companies hire? What is the initial trigger?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8AC1C-8E32-F245-8B4E-D5EE7BD2159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54924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8AC1C-8E32-F245-8B4E-D5EE7BD2159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197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8AC1C-8E32-F245-8B4E-D5EE7BD2159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763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8AC1C-8E32-F245-8B4E-D5EE7BD2159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2582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8AC1C-8E32-F245-8B4E-D5EE7BD2159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9713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58AC1C-8E32-F245-8B4E-D5EE7BD2159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26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58AC1C-8E32-F245-8B4E-D5EE7BD2159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8539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sv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svg"/><Relationship Id="rId2" Type="http://schemas.openxmlformats.org/officeDocument/2006/relationships/image" Target="../media/image2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1 (add own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4587875" cy="5143500"/>
          </a:xfrm>
          <a:prstGeom prst="rect">
            <a:avLst/>
          </a:prstGeom>
          <a:solidFill>
            <a:srgbClr val="E64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E64626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332683"/>
          </a:xfrm>
        </p:spPr>
        <p:txBody>
          <a:bodyPr anchor="t"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2" y="2520726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587876" y="0"/>
            <a:ext cx="4556125" cy="5143500"/>
          </a:xfrm>
          <a:solidFill>
            <a:schemeClr val="accent4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2766" y="1686487"/>
            <a:ext cx="3947992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025" y="4327565"/>
            <a:ext cx="1164820" cy="49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176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7" descr="Cropped images_Widescreen_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09563"/>
            <a:ext cx="4035425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332683"/>
          </a:xfrm>
        </p:spPr>
        <p:txBody>
          <a:bodyPr anchor="t"/>
          <a:lstStyle>
            <a:lvl1pPr>
              <a:defRPr sz="2200">
                <a:solidFill>
                  <a:srgbClr val="E64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2" y="2520726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2766" y="1686487"/>
            <a:ext cx="3947992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025" y="4327565"/>
            <a:ext cx="1164820" cy="49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45269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5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332683"/>
          </a:xfrm>
        </p:spPr>
        <p:txBody>
          <a:bodyPr anchor="t"/>
          <a:lstStyle>
            <a:lvl1pPr>
              <a:defRPr sz="2200">
                <a:solidFill>
                  <a:srgbClr val="E64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2" y="2520726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2766" y="1686487"/>
            <a:ext cx="3947992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025" y="4327565"/>
            <a:ext cx="1164820" cy="49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518982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64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lnSpc>
                <a:spcPct val="90000"/>
              </a:lnSpc>
              <a:defRPr/>
            </a:lvl1pPr>
            <a:lvl2pPr marL="742950" indent="-285750">
              <a:lnSpc>
                <a:spcPct val="90000"/>
              </a:lnSpc>
              <a:buFont typeface="Lucida Grande"/>
              <a:buChar char="–"/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18069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ge_Type: Quiz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308216-2A3F-4231-AA89-7A37E57343AB}"/>
              </a:ext>
            </a:extLst>
          </p:cNvPr>
          <p:cNvSpPr/>
          <p:nvPr userDrawn="1"/>
        </p:nvSpPr>
        <p:spPr>
          <a:xfrm>
            <a:off x="0" y="0"/>
            <a:ext cx="9144000" cy="810000"/>
          </a:xfrm>
          <a:prstGeom prst="rect">
            <a:avLst/>
          </a:prstGeom>
          <a:solidFill>
            <a:srgbClr val="FFB8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65" y="-20033"/>
            <a:ext cx="8229600" cy="857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3687776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 marL="742950" indent="-285750">
              <a:lnSpc>
                <a:spcPct val="90000"/>
              </a:lnSpc>
              <a:buFont typeface="Lucida Grande"/>
              <a:buChar char="–"/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7112FBE3-1CB4-4A0D-BD3C-15C11A302FF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35857" y="124942"/>
            <a:ext cx="535722" cy="570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375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ge_Type: Discussion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308216-2A3F-4231-AA89-7A37E57343AB}"/>
              </a:ext>
            </a:extLst>
          </p:cNvPr>
          <p:cNvSpPr/>
          <p:nvPr userDrawn="1"/>
        </p:nvSpPr>
        <p:spPr>
          <a:xfrm>
            <a:off x="0" y="0"/>
            <a:ext cx="9144000" cy="8100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65" y="-20031"/>
            <a:ext cx="822960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3683801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 marL="742950" indent="-285750">
              <a:lnSpc>
                <a:spcPct val="90000"/>
              </a:lnSpc>
              <a:buFont typeface="Lucida Grande"/>
              <a:buChar char="–"/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888FDDCD-3515-492F-96E0-064B1B18729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16016" y="179339"/>
            <a:ext cx="555945" cy="504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326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ge_Type: Reflection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308216-2A3F-4231-AA89-7A37E57343AB}"/>
              </a:ext>
            </a:extLst>
          </p:cNvPr>
          <p:cNvSpPr/>
          <p:nvPr userDrawn="1"/>
        </p:nvSpPr>
        <p:spPr>
          <a:xfrm>
            <a:off x="0" y="0"/>
            <a:ext cx="9144000" cy="810000"/>
          </a:xfrm>
          <a:prstGeom prst="rect">
            <a:avLst/>
          </a:prstGeom>
          <a:solidFill>
            <a:srgbClr val="F0513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65" y="-20032"/>
            <a:ext cx="822960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368184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 marL="742950" indent="-285750">
              <a:lnSpc>
                <a:spcPct val="90000"/>
              </a:lnSpc>
              <a:buFont typeface="Lucida Grande"/>
              <a:buChar char="–"/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63C56A9-8EE6-4AC3-B8CA-DED1EEE59C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13611" y="118284"/>
            <a:ext cx="523972" cy="57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3627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ge_Type: Conten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308216-2A3F-4231-AA89-7A37E57343AB}"/>
              </a:ext>
            </a:extLst>
          </p:cNvPr>
          <p:cNvSpPr/>
          <p:nvPr userDrawn="1"/>
        </p:nvSpPr>
        <p:spPr>
          <a:xfrm>
            <a:off x="0" y="0"/>
            <a:ext cx="9144000" cy="811041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65" y="-20034"/>
            <a:ext cx="822960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3679825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 marL="742950" indent="-285750">
              <a:lnSpc>
                <a:spcPct val="90000"/>
              </a:lnSpc>
              <a:buFont typeface="Lucida Grande"/>
              <a:buChar char="–"/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B289BB3-7EF7-4EF7-9D4B-ADE4446CA6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90145" y="172350"/>
            <a:ext cx="380544" cy="47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8719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ge_Type: Activity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308216-2A3F-4231-AA89-7A37E57343AB}"/>
              </a:ext>
            </a:extLst>
          </p:cNvPr>
          <p:cNvSpPr/>
          <p:nvPr userDrawn="1"/>
        </p:nvSpPr>
        <p:spPr>
          <a:xfrm>
            <a:off x="0" y="0"/>
            <a:ext cx="9144000" cy="810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65" y="-20035"/>
            <a:ext cx="8229600" cy="85725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2844"/>
            <a:ext cx="8229600" cy="3681381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 marL="742950" indent="-285750">
              <a:lnSpc>
                <a:spcPct val="90000"/>
              </a:lnSpc>
              <a:buFont typeface="Lucida Grande"/>
              <a:buChar char="–"/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65ECEEDC-6D5C-402E-8EF3-7113A3905F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47024" y="154533"/>
            <a:ext cx="464617" cy="52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8382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ge_Type: Simulation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308216-2A3F-4231-AA89-7A37E57343AB}"/>
              </a:ext>
            </a:extLst>
          </p:cNvPr>
          <p:cNvSpPr/>
          <p:nvPr userDrawn="1"/>
        </p:nvSpPr>
        <p:spPr>
          <a:xfrm>
            <a:off x="0" y="0"/>
            <a:ext cx="9144000" cy="8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65" y="-20034"/>
            <a:ext cx="822960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3667899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 marL="742950" indent="-285750">
              <a:lnSpc>
                <a:spcPct val="90000"/>
              </a:lnSpc>
              <a:buFont typeface="Lucida Grande"/>
              <a:buChar char="–"/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BC27A7AC-A97E-4448-A839-7CA44DA178E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76265" y="178576"/>
            <a:ext cx="614789" cy="48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8518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ge_Type: Assignment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308216-2A3F-4231-AA89-7A37E57343AB}"/>
              </a:ext>
            </a:extLst>
          </p:cNvPr>
          <p:cNvSpPr/>
          <p:nvPr userDrawn="1"/>
        </p:nvSpPr>
        <p:spPr>
          <a:xfrm>
            <a:off x="0" y="0"/>
            <a:ext cx="9144000" cy="8100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65" y="-20028"/>
            <a:ext cx="822960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3683801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 marL="742950" indent="-285750">
              <a:lnSpc>
                <a:spcPct val="90000"/>
              </a:lnSpc>
              <a:buFont typeface="Lucida Grande"/>
              <a:buChar char="–"/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4390023D-C93D-47CF-89FE-7A84047E6EA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0987" y="194329"/>
            <a:ext cx="455135" cy="42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470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5100658" cy="5143500"/>
          </a:xfrm>
          <a:prstGeom prst="rect">
            <a:avLst/>
          </a:prstGeom>
          <a:solidFill>
            <a:srgbClr val="E64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332683"/>
          </a:xfrm>
        </p:spPr>
        <p:txBody>
          <a:bodyPr anchor="t"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2" y="2520726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2766" y="1686487"/>
            <a:ext cx="3947992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025" y="4327565"/>
            <a:ext cx="1164820" cy="49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67E5915-6E0B-403D-9235-735AE6E9D22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0658" y="0"/>
            <a:ext cx="404068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98875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ge_Type: Readings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308216-2A3F-4231-AA89-7A37E57343AB}"/>
              </a:ext>
            </a:extLst>
          </p:cNvPr>
          <p:cNvSpPr/>
          <p:nvPr userDrawn="1"/>
        </p:nvSpPr>
        <p:spPr>
          <a:xfrm>
            <a:off x="0" y="0"/>
            <a:ext cx="9144000" cy="810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65" y="-20033"/>
            <a:ext cx="822960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3675850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 marL="742950" indent="-285750">
              <a:lnSpc>
                <a:spcPct val="90000"/>
              </a:lnSpc>
              <a:buFont typeface="Lucida Grande"/>
              <a:buChar char="–"/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3485155D-F3F7-421F-B0B7-2A0E5C7040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2377" y="189376"/>
            <a:ext cx="549022" cy="478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530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ge_Type: Process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308216-2A3F-4231-AA89-7A37E57343AB}"/>
              </a:ext>
            </a:extLst>
          </p:cNvPr>
          <p:cNvSpPr/>
          <p:nvPr userDrawn="1"/>
        </p:nvSpPr>
        <p:spPr>
          <a:xfrm>
            <a:off x="0" y="0"/>
            <a:ext cx="9144000" cy="81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65" y="-20027"/>
            <a:ext cx="822960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3687777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 marL="742950" indent="-285750">
              <a:lnSpc>
                <a:spcPct val="90000"/>
              </a:lnSpc>
              <a:buFont typeface="Lucida Grande"/>
              <a:buChar char="–"/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2FE7C594-8D4B-4350-9BDD-AC6B1FBC6E2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07181" y="156623"/>
            <a:ext cx="531166" cy="53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34807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ge_Type: Video -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A8308216-2A3F-4231-AA89-7A37E57343AB}"/>
              </a:ext>
            </a:extLst>
          </p:cNvPr>
          <p:cNvSpPr/>
          <p:nvPr userDrawn="1"/>
        </p:nvSpPr>
        <p:spPr>
          <a:xfrm>
            <a:off x="0" y="0"/>
            <a:ext cx="9144000" cy="810000"/>
          </a:xfrm>
          <a:prstGeom prst="rect">
            <a:avLst/>
          </a:prstGeom>
          <a:solidFill>
            <a:srgbClr val="1F497D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>
              <a:solidFill>
                <a:schemeClr val="bg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565" y="-20033"/>
            <a:ext cx="8229600" cy="85725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3691752"/>
          </a:xfrm>
        </p:spPr>
        <p:txBody>
          <a:bodyPr/>
          <a:lstStyle>
            <a:lvl1pPr>
              <a:lnSpc>
                <a:spcPct val="90000"/>
              </a:lnSpc>
              <a:defRPr/>
            </a:lvl1pPr>
            <a:lvl2pPr marL="742950" indent="-285750">
              <a:lnSpc>
                <a:spcPct val="90000"/>
              </a:lnSpc>
              <a:buFont typeface="Lucida Grande"/>
              <a:buChar char="–"/>
              <a:defRPr/>
            </a:lvl2pPr>
            <a:lvl3pPr>
              <a:lnSpc>
                <a:spcPct val="90000"/>
              </a:lnSpc>
              <a:defRPr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91C4F6A4-36B6-46D7-B24B-8A756758AF8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20250" y="149849"/>
            <a:ext cx="514086" cy="51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82114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and Two Conten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64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19944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9944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6226643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7"/>
          <p:cNvSpPr>
            <a:spLocks noGrp="1"/>
          </p:cNvSpPr>
          <p:nvPr>
            <p:ph type="body" sz="quarter" idx="12"/>
          </p:nvPr>
        </p:nvSpPr>
        <p:spPr>
          <a:xfrm>
            <a:off x="457200" y="4118372"/>
            <a:ext cx="4038600" cy="4032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57200" y="1020366"/>
            <a:ext cx="4038600" cy="3097796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64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9944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4116278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able Placeholder 4"/>
          <p:cNvSpPr>
            <a:spLocks noGrp="1"/>
          </p:cNvSpPr>
          <p:nvPr>
            <p:ph type="tbl" sz="quarter" idx="12"/>
          </p:nvPr>
        </p:nvSpPr>
        <p:spPr>
          <a:xfrm>
            <a:off x="457200" y="1020367"/>
            <a:ext cx="4038600" cy="3098006"/>
          </a:xfrm>
        </p:spPr>
        <p:txBody>
          <a:bodyPr rtlCol="0">
            <a:normAutofit/>
          </a:bodyPr>
          <a:lstStyle>
            <a:lvl1pPr marL="0" indent="0">
              <a:buNone/>
              <a:defRPr/>
            </a:lvl1pPr>
          </a:lstStyle>
          <a:p>
            <a:pPr lvl="0"/>
            <a:r>
              <a:rPr lang="en-US" noProof="0"/>
              <a:t>Click icon to add table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64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9944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57200" y="4118372"/>
            <a:ext cx="4038600" cy="4032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92597058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hart Placeholder 5"/>
          <p:cNvSpPr>
            <a:spLocks noGrp="1"/>
          </p:cNvSpPr>
          <p:nvPr>
            <p:ph type="chart" sz="quarter" idx="13"/>
          </p:nvPr>
        </p:nvSpPr>
        <p:spPr>
          <a:xfrm>
            <a:off x="457200" y="1020367"/>
            <a:ext cx="4038600" cy="3098006"/>
          </a:xfrm>
        </p:spPr>
        <p:txBody>
          <a:bodyPr rtlCol="0">
            <a:norm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/>
            </a:lvl1pPr>
          </a:lstStyle>
          <a:p>
            <a:pPr lvl="0"/>
            <a:r>
              <a:rPr lang="en-US" noProof="0"/>
              <a:t>Click icon to add chart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64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19944"/>
            <a:ext cx="4038600" cy="339447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1"/>
          </p:nvPr>
        </p:nvSpPr>
        <p:spPr>
          <a:xfrm>
            <a:off x="457200" y="4118372"/>
            <a:ext cx="4038600" cy="403202"/>
          </a:xfrm>
        </p:spPr>
        <p:txBody>
          <a:bodyPr lIns="0" tIns="72000" rIns="7200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Lucida Grande"/>
              <a:buNone/>
              <a:tabLst/>
              <a:defRPr sz="1100"/>
            </a:lvl1pPr>
            <a:lvl2pPr>
              <a:defRPr sz="11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30180795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/>
        <p:txBody>
          <a:bodyPr rtlCol="0" anchor="ctr" anchorCtr="1">
            <a:normAutofit/>
          </a:bodyPr>
          <a:lstStyle>
            <a:lvl1pPr marL="0" indent="0" algn="ctr">
              <a:buNone/>
              <a:defRPr baseline="0"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64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18945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E64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35874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ragraph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EF2202B5-1CCF-409E-9D43-F34FB2418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50CAFE5-D561-4EAA-A91A-DF6E87A614E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460500" y="1482725"/>
            <a:ext cx="5827713" cy="735013"/>
          </a:xfrm>
        </p:spPr>
        <p:txBody>
          <a:bodyPr/>
          <a:lstStyle>
            <a:lvl1pPr marL="0" indent="0" algn="ct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0757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ropped images_Widescreen_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8" y="0"/>
            <a:ext cx="45958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4587875" cy="5143500"/>
          </a:xfrm>
          <a:prstGeom prst="rect">
            <a:avLst/>
          </a:prstGeom>
          <a:solidFill>
            <a:srgbClr val="E64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332683"/>
          </a:xfrm>
        </p:spPr>
        <p:txBody>
          <a:bodyPr anchor="t"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2" y="2520726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2766" y="1686487"/>
            <a:ext cx="3947992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025" y="4327565"/>
            <a:ext cx="1164820" cy="49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27126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26031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/Chapter screen -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chemeClr val="bg1"/>
              </a:solidFill>
            </a:endParaRPr>
          </a:p>
        </p:txBody>
      </p:sp>
      <p:pic>
        <p:nvPicPr>
          <p:cNvPr id="8" name="Picture 7" descr="USY_MB1_PMS_1_Colour_Reversed_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25" y="4429125"/>
            <a:ext cx="1536700" cy="398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884" y="261227"/>
            <a:ext cx="8388586" cy="396568"/>
          </a:xfrm>
        </p:spPr>
        <p:txBody>
          <a:bodyPr tIns="0" anchor="t"/>
          <a:lstStyle>
            <a:lvl1pPr>
              <a:defRPr baseline="0">
                <a:solidFill>
                  <a:srgbClr val="E64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1884" y="657795"/>
            <a:ext cx="8387705" cy="639366"/>
          </a:xfrm>
        </p:spPr>
        <p:txBody>
          <a:bodyPr tIns="7200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54455" y="1350309"/>
            <a:ext cx="8226486" cy="3476622"/>
          </a:xfrm>
          <a:solidFill>
            <a:schemeClr val="accent4"/>
          </a:solidFill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5916228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/Chapter screen -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332683"/>
          </a:xfrm>
        </p:spPr>
        <p:txBody>
          <a:bodyPr tIns="0"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2767" y="1686487"/>
            <a:ext cx="3947991" cy="639366"/>
          </a:xfrm>
        </p:spPr>
        <p:txBody>
          <a:bodyPr tIns="7200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025" y="4350488"/>
            <a:ext cx="1111250" cy="47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4428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/Chapter screen -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332683"/>
          </a:xfrm>
        </p:spPr>
        <p:txBody>
          <a:bodyPr tIns="0" anchor="t"/>
          <a:lstStyle>
            <a:lvl1pPr>
              <a:defRPr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2767" y="1686487"/>
            <a:ext cx="3947991" cy="639366"/>
          </a:xfrm>
        </p:spPr>
        <p:txBody>
          <a:bodyPr tIns="7200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025" y="4327565"/>
            <a:ext cx="1164820" cy="49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73159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/Chapter screen -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332683"/>
          </a:xfrm>
        </p:spPr>
        <p:txBody>
          <a:bodyPr tIns="0" anchor="t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82767" y="1686487"/>
            <a:ext cx="3947991" cy="639366"/>
          </a:xfrm>
        </p:spPr>
        <p:txBody>
          <a:bodyPr tIns="72000"/>
          <a:lstStyle>
            <a:lvl1pPr marL="0" indent="0">
              <a:lnSpc>
                <a:spcPct val="9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6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025" y="4350488"/>
            <a:ext cx="1111250" cy="4755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6977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Cropped images_Widescreen_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888" y="0"/>
            <a:ext cx="4595812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0" y="0"/>
            <a:ext cx="4587875" cy="5143500"/>
          </a:xfrm>
          <a:prstGeom prst="rect">
            <a:avLst/>
          </a:prstGeom>
          <a:solidFill>
            <a:srgbClr val="E64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332683"/>
          </a:xfrm>
        </p:spPr>
        <p:txBody>
          <a:bodyPr anchor="t"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2" y="2520726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2766" y="1686487"/>
            <a:ext cx="3947992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025" y="4327565"/>
            <a:ext cx="1164820" cy="49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45800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Red option 5 (no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E64626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332683"/>
          </a:xfrm>
        </p:spPr>
        <p:txBody>
          <a:bodyPr anchor="t"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2" y="2520726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2766" y="1686487"/>
            <a:ext cx="3947992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025" y="4327565"/>
            <a:ext cx="1164820" cy="49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35458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1 (add own imag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14" name="Picture Placeholder 13"/>
          <p:cNvSpPr>
            <a:spLocks noGrp="1"/>
          </p:cNvSpPr>
          <p:nvPr>
            <p:ph type="pic" sz="quarter" idx="12"/>
          </p:nvPr>
        </p:nvSpPr>
        <p:spPr>
          <a:xfrm>
            <a:off x="4645169" y="313766"/>
            <a:ext cx="4035774" cy="4513166"/>
          </a:xfrm>
          <a:solidFill>
            <a:schemeClr val="accent4"/>
          </a:solidFill>
          <a:ln>
            <a:noFill/>
          </a:ln>
        </p:spPr>
        <p:txBody>
          <a:bodyPr rtlCol="0" anchor="ctr">
            <a:normAutofit/>
          </a:bodyPr>
          <a:lstStyle>
            <a:lvl1pPr marL="0" indent="0" algn="ctr">
              <a:buNone/>
              <a:defRPr/>
            </a:lvl1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1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332683"/>
          </a:xfrm>
        </p:spPr>
        <p:txBody>
          <a:bodyPr anchor="t"/>
          <a:lstStyle>
            <a:lvl1pPr>
              <a:defRPr sz="2200">
                <a:solidFill>
                  <a:srgbClr val="E64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2" y="2520726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2766" y="1686487"/>
            <a:ext cx="3947992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025" y="4327565"/>
            <a:ext cx="1164820" cy="49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00731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7" descr="Cropped images_Widescreen_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14325"/>
            <a:ext cx="403542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332683"/>
          </a:xfrm>
        </p:spPr>
        <p:txBody>
          <a:bodyPr anchor="t"/>
          <a:lstStyle>
            <a:lvl1pPr>
              <a:defRPr sz="2200">
                <a:solidFill>
                  <a:srgbClr val="E64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2" y="2520726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2766" y="1686487"/>
            <a:ext cx="3947992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025" y="4327565"/>
            <a:ext cx="1164820" cy="49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445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7" descr="Cropped images_Widescreen_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5025" y="314325"/>
            <a:ext cx="4035425" cy="4516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 Placeholder 4"/>
          <p:cNvSpPr>
            <a:spLocks noGrp="1"/>
          </p:cNvSpPr>
          <p:nvPr>
            <p:ph type="body" sz="quarter" idx="13" hasCustomPrompt="1"/>
          </p:nvPr>
        </p:nvSpPr>
        <p:spPr>
          <a:xfrm>
            <a:off x="382766" y="1057904"/>
            <a:ext cx="3947992" cy="639366"/>
          </a:xfrm>
        </p:spPr>
        <p:txBody>
          <a:bodyPr/>
          <a:lstStyle>
            <a:lvl1pPr marL="342900" indent="-342900">
              <a:lnSpc>
                <a:spcPct val="90000"/>
              </a:lnSpc>
              <a:buFont typeface="Arial" panose="020B0604020202020204" pitchFamily="34" charset="0"/>
              <a:buChar char="•"/>
              <a:defRPr sz="20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Bullet point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025" y="4327565"/>
            <a:ext cx="1164820" cy="49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A4A99DD4-7B68-4D6B-B568-07523613A370}"/>
              </a:ext>
            </a:extLst>
          </p:cNvPr>
          <p:cNvSpPr/>
          <p:nvPr userDrawn="1"/>
        </p:nvSpPr>
        <p:spPr>
          <a:xfrm>
            <a:off x="366942" y="314325"/>
            <a:ext cx="4278083" cy="6286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7" name="Title 8">
            <a:extLst>
              <a:ext uri="{FF2B5EF4-FFF2-40B4-BE49-F238E27FC236}">
                <a16:creationId xmlns:a16="http://schemas.microsoft.com/office/drawing/2014/main" id="{07C86470-BD4F-4B8B-BC3E-8A4AE62039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025" y="407721"/>
            <a:ext cx="3948874" cy="332683"/>
          </a:xfrm>
        </p:spPr>
        <p:txBody>
          <a:bodyPr anchor="t"/>
          <a:lstStyle>
            <a:lvl1pPr>
              <a:defRPr sz="2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80543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– White optio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pic>
        <p:nvPicPr>
          <p:cNvPr id="6" name="Picture 7" descr="Cropped images_Widescreen_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9788" y="314325"/>
            <a:ext cx="4030662" cy="451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8"/>
          <p:cNvSpPr>
            <a:spLocks noGrp="1"/>
          </p:cNvSpPr>
          <p:nvPr>
            <p:ph type="title"/>
          </p:nvPr>
        </p:nvSpPr>
        <p:spPr>
          <a:xfrm>
            <a:off x="381884" y="1348200"/>
            <a:ext cx="3948874" cy="332683"/>
          </a:xfrm>
        </p:spPr>
        <p:txBody>
          <a:bodyPr anchor="t"/>
          <a:lstStyle>
            <a:lvl1pPr>
              <a:defRPr sz="2200">
                <a:solidFill>
                  <a:srgbClr val="E64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366942" y="2520726"/>
            <a:ext cx="3963817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12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382766" y="1686487"/>
            <a:ext cx="3947992" cy="639366"/>
          </a:xfrm>
        </p:spPr>
        <p:txBody>
          <a:bodyPr/>
          <a:lstStyle>
            <a:lvl1pPr marL="0" indent="0">
              <a:lnSpc>
                <a:spcPct val="90000"/>
              </a:lnSpc>
              <a:buNone/>
              <a:defRPr sz="2200">
                <a:solidFill>
                  <a:srgbClr val="000000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4025" y="4327565"/>
            <a:ext cx="1164820" cy="498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6307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87313"/>
            <a:ext cx="8229600" cy="8572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Insert slide title here… 24pt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19175"/>
            <a:ext cx="8229600" cy="3575050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Sub-heading Bold… 20pt</a:t>
            </a:r>
          </a:p>
          <a:p>
            <a:pPr lvl="0"/>
            <a:r>
              <a:rPr lang="en-US"/>
              <a:t>Add body copy </a:t>
            </a:r>
          </a:p>
          <a:p>
            <a:pPr lvl="0"/>
            <a:r>
              <a:rPr lang="en-US"/>
              <a:t>Add bullet point</a:t>
            </a:r>
          </a:p>
          <a:p>
            <a:pPr lvl="0"/>
            <a:r>
              <a:rPr lang="en-US"/>
              <a:t>Add bullet point</a:t>
            </a:r>
          </a:p>
        </p:txBody>
      </p:sp>
      <p:sp>
        <p:nvSpPr>
          <p:cNvPr id="11" name="Date Placeholder 3"/>
          <p:cNvSpPr txBox="1">
            <a:spLocks/>
          </p:cNvSpPr>
          <p:nvPr/>
        </p:nvSpPr>
        <p:spPr>
          <a:xfrm>
            <a:off x="381000" y="4767263"/>
            <a:ext cx="2133600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l" defTabSz="457200" rtl="0" eaLnBrk="1" latinLnBrk="0" hangingPunct="1">
              <a:defRPr lang="en-US" sz="900" b="0" i="0" u="none" strike="noStrike" kern="1200" baseline="0" smtClean="0">
                <a:solidFill>
                  <a:schemeClr val="tx1"/>
                </a:solidFill>
                <a:latin typeface="Tw Cen MT"/>
                <a:ea typeface="+mn-ea"/>
                <a:cs typeface="Tw Cen M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dirty="0"/>
              <a:t>The University of Sydney</a:t>
            </a:r>
          </a:p>
        </p:txBody>
      </p:sp>
      <p:sp>
        <p:nvSpPr>
          <p:cNvPr id="12" name="Slide Number Placeholder 5"/>
          <p:cNvSpPr txBox="1">
            <a:spLocks/>
          </p:cNvSpPr>
          <p:nvPr/>
        </p:nvSpPr>
        <p:spPr>
          <a:xfrm>
            <a:off x="6629400" y="4767263"/>
            <a:ext cx="2133600" cy="274637"/>
          </a:xfrm>
          <a:prstGeom prst="rect">
            <a:avLst/>
          </a:prstGeom>
        </p:spPr>
        <p:txBody>
          <a:bodyPr anchor="ctr"/>
          <a:lstStyle>
            <a:defPPr>
              <a:defRPr lang="en-US"/>
            </a:defPPr>
            <a:lvl1pPr marL="0" algn="r" defTabSz="457200" rtl="0" eaLnBrk="1" latinLnBrk="0" hangingPunct="1">
              <a:defRPr sz="900" kern="1200">
                <a:solidFill>
                  <a:schemeClr val="tx1"/>
                </a:solidFill>
                <a:latin typeface="Tw Cen MT"/>
                <a:ea typeface="+mn-ea"/>
                <a:cs typeface="Tw Cen MT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/>
              <a:t>Page </a:t>
            </a:r>
            <a:fld id="{17B45C2B-5911-204A-99D5-05E77B133151}" type="slidenum">
              <a:rPr lang="en-US" smtClean="0"/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51" r:id="rId8"/>
    <p:sldLayoutId id="2147483744" r:id="rId9"/>
    <p:sldLayoutId id="2147483745" r:id="rId10"/>
    <p:sldLayoutId id="2147483746" r:id="rId11"/>
    <p:sldLayoutId id="2147483729" r:id="rId12"/>
    <p:sldLayoutId id="2147483752" r:id="rId13"/>
    <p:sldLayoutId id="2147483753" r:id="rId14"/>
    <p:sldLayoutId id="2147483755" r:id="rId15"/>
    <p:sldLayoutId id="2147483760" r:id="rId16"/>
    <p:sldLayoutId id="2147483754" r:id="rId17"/>
    <p:sldLayoutId id="2147483756" r:id="rId18"/>
    <p:sldLayoutId id="2147483757" r:id="rId19"/>
    <p:sldLayoutId id="2147483759" r:id="rId20"/>
    <p:sldLayoutId id="2147483761" r:id="rId21"/>
    <p:sldLayoutId id="2147483762" r:id="rId22"/>
    <p:sldLayoutId id="2147483730" r:id="rId23"/>
    <p:sldLayoutId id="2147483731" r:id="rId24"/>
    <p:sldLayoutId id="2147483732" r:id="rId25"/>
    <p:sldLayoutId id="2147483733" r:id="rId26"/>
    <p:sldLayoutId id="2147483734" r:id="rId27"/>
    <p:sldLayoutId id="2147483735" r:id="rId28"/>
    <p:sldLayoutId id="2147483758" r:id="rId29"/>
    <p:sldLayoutId id="2147483736" r:id="rId30"/>
    <p:sldLayoutId id="2147483747" r:id="rId31"/>
    <p:sldLayoutId id="2147483748" r:id="rId32"/>
    <p:sldLayoutId id="2147483749" r:id="rId33"/>
    <p:sldLayoutId id="2147483750" r:id="rId34"/>
  </p:sldLayoutIdLst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2400" b="1" kern="1200">
          <a:solidFill>
            <a:srgbClr val="E64626"/>
          </a:solidFill>
          <a:latin typeface="Tw Cen MT"/>
          <a:ea typeface="ＭＳ Ｐゴシック" charset="0"/>
          <a:cs typeface="Tw Cen MT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2400" b="1">
          <a:solidFill>
            <a:schemeClr val="accent1"/>
          </a:solidFill>
          <a:latin typeface="Tw Cen MT" charset="0"/>
          <a:ea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Lucida Grande" charset="0"/>
        <a:buChar char="–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Tw Cen MT"/>
          <a:ea typeface="ＭＳ Ｐゴシック" charset="0"/>
          <a:cs typeface="Tw Cen M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51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://www.pngall.com/bridge-png/download/26101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mailto:betina.szkudlarek@sydney.edu.au" TargetMode="Externa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54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40.sv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40C1B2D-3A30-4D25-A10C-C216213B84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2766" y="406816"/>
            <a:ext cx="3948874" cy="332683"/>
          </a:xfrm>
        </p:spPr>
        <p:txBody>
          <a:bodyPr/>
          <a:lstStyle/>
          <a:p>
            <a:r>
              <a:rPr lang="en-US" dirty="0"/>
              <a:t>Call to action to employers: </a:t>
            </a:r>
            <a:br>
              <a:rPr lang="en-US" dirty="0"/>
            </a:br>
            <a:r>
              <a:rPr lang="en-US" dirty="0"/>
              <a:t>Re-imagine refugees as employees and colleagues</a:t>
            </a:r>
            <a:endParaRPr lang="en-AU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0E865B-47BD-4836-9AD3-2452BEC30212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1999" y="1765100"/>
            <a:ext cx="3963817" cy="639366"/>
          </a:xfrm>
        </p:spPr>
        <p:txBody>
          <a:bodyPr/>
          <a:lstStyle/>
          <a:p>
            <a:r>
              <a:rPr lang="en-AU" sz="1800" dirty="0"/>
              <a:t>Assoc. Prof. Betina Szkudlarek, </a:t>
            </a:r>
            <a:br>
              <a:rPr lang="en-AU" sz="1800" dirty="0"/>
            </a:br>
            <a:r>
              <a:rPr lang="en-AU" sz="1800" dirty="0"/>
              <a:t>University of Sydney Business School</a:t>
            </a:r>
          </a:p>
          <a:p>
            <a:r>
              <a:rPr lang="en-AU" dirty="0"/>
              <a:t>Author of “Engaging business in refugee employment: The employers’ perspective” (Nov 2019)</a:t>
            </a:r>
          </a:p>
          <a:p>
            <a:endParaRPr lang="en-AU" i="1" dirty="0"/>
          </a:p>
          <a:p>
            <a:r>
              <a:rPr lang="en-AU" i="1" dirty="0"/>
              <a:t>AND</a:t>
            </a:r>
          </a:p>
          <a:p>
            <a:r>
              <a:rPr lang="en-AU" sz="1800" dirty="0"/>
              <a:t>Selena Choo, Founder, Humans Like Us</a:t>
            </a:r>
          </a:p>
          <a:p>
            <a:r>
              <a:rPr lang="en-AU" dirty="0"/>
              <a:t>Author of “Australian Employers’ Guide to Hiring Refugees” (Feb 2019)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8DB7B770-299B-4D77-818F-646756CBE32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0446" b="10446"/>
          <a:stretch>
            <a:fillRect/>
          </a:stretch>
        </p:blipFill>
        <p:spPr>
          <a:xfrm>
            <a:off x="4645026" y="314326"/>
            <a:ext cx="2321040" cy="259587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68AC329-8041-4EE4-A810-6341F9105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2648" y="3912939"/>
            <a:ext cx="1635102" cy="823745"/>
          </a:xfrm>
          <a:prstGeom prst="rect">
            <a:avLst/>
          </a:prstGeom>
        </p:spPr>
      </p:pic>
      <p:pic>
        <p:nvPicPr>
          <p:cNvPr id="8" name="Picture 7" descr="A picture containing person, man, indoor&#10;&#10;Description automatically generated">
            <a:extLst>
              <a:ext uri="{FF2B5EF4-FFF2-40B4-BE49-F238E27FC236}">
                <a16:creationId xmlns:a16="http://schemas.microsoft.com/office/drawing/2014/main" id="{65F0718C-4A1A-4C4B-A213-AA04A466C1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055" y="2146012"/>
            <a:ext cx="2115223" cy="274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87444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AD0DEA-3F0A-426C-871E-65A8D02DF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321" y="-26413"/>
            <a:ext cx="5605629" cy="994172"/>
          </a:xfrm>
        </p:spPr>
        <p:txBody>
          <a:bodyPr>
            <a:normAutofit/>
          </a:bodyPr>
          <a:lstStyle/>
          <a:p>
            <a:r>
              <a:rPr lang="en-US" dirty="0"/>
              <a:t>Greatest obstacles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7B2B9-9742-4A44-A640-C97DEBE22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321" y="967759"/>
            <a:ext cx="5814809" cy="3749021"/>
          </a:xfrm>
        </p:spPr>
        <p:txBody>
          <a:bodyPr anchor="ctr">
            <a:normAutofit/>
          </a:bodyPr>
          <a:lstStyle/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700" dirty="0"/>
              <a:t>English language proficiency 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700" dirty="0"/>
              <a:t>Cultural differences 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700" dirty="0"/>
              <a:t>Lack of Australian work experience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700" dirty="0"/>
              <a:t>Additional time and resources to bring refugees up to speed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700" dirty="0"/>
              <a:t>Difficulty finding refugees 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700" dirty="0"/>
              <a:t>Internal opposition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700" dirty="0"/>
              <a:t>Unrealistic expectations from the team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700" dirty="0"/>
              <a:t>Accusation of discriminatory recruitment practices </a:t>
            </a:r>
          </a:p>
        </p:txBody>
      </p:sp>
      <p:pic>
        <p:nvPicPr>
          <p:cNvPr id="8" name="Graphic 7" descr="Group">
            <a:extLst>
              <a:ext uri="{FF2B5EF4-FFF2-40B4-BE49-F238E27FC236}">
                <a16:creationId xmlns:a16="http://schemas.microsoft.com/office/drawing/2014/main" id="{202FAE98-64A5-4332-BA4D-1E9A3336C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0489" y="2143125"/>
            <a:ext cx="857249" cy="8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93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AD0DEA-3F0A-426C-871E-65A8D02DF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321" y="-26413"/>
            <a:ext cx="5605629" cy="994172"/>
          </a:xfrm>
        </p:spPr>
        <p:txBody>
          <a:bodyPr>
            <a:normAutofit/>
          </a:bodyPr>
          <a:lstStyle/>
          <a:p>
            <a:r>
              <a:rPr lang="en-US" dirty="0"/>
              <a:t>Benefits of hiring refugees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7B2B9-9742-4A44-A640-C97DEBE22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321" y="967759"/>
            <a:ext cx="5357979" cy="3749021"/>
          </a:xfrm>
        </p:spPr>
        <p:txBody>
          <a:bodyPr anchor="ctr">
            <a:normAutofit/>
          </a:bodyPr>
          <a:lstStyle/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The perceived benefits of hiring refugees outweigh the challenges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1600" dirty="0"/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600" dirty="0"/>
              <a:t>Many employers described refugees as hardworking, committed and eager to learn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Over 90% of respondents are likely or highly likely to recommend refugee employees to others</a:t>
            </a:r>
          </a:p>
          <a:p>
            <a:pPr lvl="1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Productivity levels are mostly the same or higher in comparison to those of local workforce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660" y="0"/>
            <a:ext cx="157734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6550" y="1769184"/>
            <a:ext cx="1605129" cy="1605129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Group">
            <a:extLst>
              <a:ext uri="{FF2B5EF4-FFF2-40B4-BE49-F238E27FC236}">
                <a16:creationId xmlns:a16="http://schemas.microsoft.com/office/drawing/2014/main" id="{202FAE98-64A5-4332-BA4D-1E9A3336C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0489" y="2143125"/>
            <a:ext cx="857249" cy="8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23595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Reasons for not hiring refugees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 bwMode="auto">
          <a:xfrm>
            <a:off x="79828" y="837223"/>
            <a:ext cx="9064171" cy="664797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bg1"/>
                </a:solidFill>
                <a:latin typeface="Tw Cen MT"/>
                <a:ea typeface="ＭＳ Ｐゴシック" charset="0"/>
                <a:cs typeface="Tw Cen MT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accent1"/>
                </a:solidFill>
                <a:latin typeface="Tw Cen MT" charset="0"/>
                <a:ea typeface="ＭＳ Ｐゴシック" charset="0"/>
              </a:defRPr>
            </a:lvl9pPr>
          </a:lstStyle>
          <a:p>
            <a:r>
              <a:rPr lang="en-AU" sz="1800" dirty="0">
                <a:solidFill>
                  <a:srgbClr val="FF3300"/>
                </a:solidFill>
              </a:rPr>
              <a:t>Common reasons for not hiring are the idea not coming up, not seeking to hire from particular backgrounds &amp; not knowing how to access or recruit refugees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828" y="1465745"/>
            <a:ext cx="8229600" cy="29933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140" y="2043237"/>
            <a:ext cx="7918081" cy="29566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28" y="1728811"/>
            <a:ext cx="4693608" cy="2682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62095" y="1611070"/>
            <a:ext cx="1347333" cy="323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4012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207342" y="43558"/>
            <a:ext cx="8229600" cy="857250"/>
          </a:xfrm>
        </p:spPr>
        <p:txBody>
          <a:bodyPr>
            <a:normAutofit/>
          </a:bodyPr>
          <a:lstStyle/>
          <a:p>
            <a:r>
              <a:rPr lang="en-AU" sz="2000" dirty="0">
                <a:solidFill>
                  <a:srgbClr val="FF3300"/>
                </a:solidFill>
              </a:rPr>
              <a:t>Companies that have not hired refugees rate almost all challenges to be significantly more difficult than companies that have hired refugees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7342" y="1079617"/>
            <a:ext cx="8624770" cy="4008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41" y="1553773"/>
            <a:ext cx="3620677" cy="2349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451" y="1520287"/>
            <a:ext cx="2780289" cy="3891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6374" y="1862097"/>
            <a:ext cx="8331536" cy="2821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944614"/>
      </p:ext>
    </p:extLst>
  </p:cSld>
  <p:clrMapOvr>
    <a:masterClrMapping/>
  </p:clrMapOvr>
  <p:transition spd="slow">
    <p:randomBar dir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BEF4656-0683-4420-BED2-A1C88CED7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40C6DFE-A65D-4403-B6BC-B3955D185A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13134" y="0"/>
            <a:ext cx="9438087" cy="5139928"/>
            <a:chOff x="-417513" y="0"/>
            <a:chExt cx="12584114" cy="6853238"/>
          </a:xfrm>
        </p:grpSpPr>
        <p:sp>
          <p:nvSpPr>
            <p:cNvPr id="12" name="Freeform 5">
              <a:extLst>
                <a:ext uri="{FF2B5EF4-FFF2-40B4-BE49-F238E27FC236}">
                  <a16:creationId xmlns:a16="http://schemas.microsoft.com/office/drawing/2014/main" id="{61570451-0F79-49FA-9006-DDA34158AF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06513" y="0"/>
              <a:ext cx="3862388" cy="6843713"/>
            </a:xfrm>
            <a:custGeom>
              <a:avLst/>
              <a:gdLst/>
              <a:ahLst/>
              <a:cxnLst/>
              <a:rect l="0" t="0" r="r" b="b"/>
              <a:pathLst>
                <a:path w="813" h="1440">
                  <a:moveTo>
                    <a:pt x="813" y="0"/>
                  </a:moveTo>
                  <a:cubicBezTo>
                    <a:pt x="331" y="221"/>
                    <a:pt x="0" y="1039"/>
                    <a:pt x="43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3" name="Freeform 6">
              <a:extLst>
                <a:ext uri="{FF2B5EF4-FFF2-40B4-BE49-F238E27FC236}">
                  <a16:creationId xmlns:a16="http://schemas.microsoft.com/office/drawing/2014/main" id="{73ED4693-3203-430A-B494-E5572D882B1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26725" y="9525"/>
              <a:ext cx="1539875" cy="555625"/>
            </a:xfrm>
            <a:custGeom>
              <a:avLst/>
              <a:gdLst/>
              <a:ahLst/>
              <a:cxnLst/>
              <a:rect l="0" t="0" r="r" b="b"/>
              <a:pathLst>
                <a:path w="324" h="117">
                  <a:moveTo>
                    <a:pt x="324" y="117"/>
                  </a:moveTo>
                  <a:cubicBezTo>
                    <a:pt x="223" y="64"/>
                    <a:pt x="107" y="28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4" name="Freeform 7">
              <a:extLst>
                <a:ext uri="{FF2B5EF4-FFF2-40B4-BE49-F238E27FC236}">
                  <a16:creationId xmlns:a16="http://schemas.microsoft.com/office/drawing/2014/main" id="{92C81946-966A-4F98-B6D5-39416D8569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247313" y="5013325"/>
              <a:ext cx="1919288" cy="1830388"/>
            </a:xfrm>
            <a:custGeom>
              <a:avLst/>
              <a:gdLst/>
              <a:ahLst/>
              <a:cxnLst/>
              <a:rect l="0" t="0" r="r" b="b"/>
              <a:pathLst>
                <a:path w="404" h="385">
                  <a:moveTo>
                    <a:pt x="0" y="385"/>
                  </a:moveTo>
                  <a:cubicBezTo>
                    <a:pt x="146" y="272"/>
                    <a:pt x="285" y="142"/>
                    <a:pt x="404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5" name="Freeform 8">
              <a:extLst>
                <a:ext uri="{FF2B5EF4-FFF2-40B4-BE49-F238E27FC236}">
                  <a16:creationId xmlns:a16="http://schemas.microsoft.com/office/drawing/2014/main" id="{CFF22F7A-2A49-4D98-8016-E3ADF34E9B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775" y="0"/>
              <a:ext cx="3676650" cy="6843713"/>
            </a:xfrm>
            <a:custGeom>
              <a:avLst/>
              <a:gdLst/>
              <a:ahLst/>
              <a:cxnLst/>
              <a:rect l="0" t="0" r="r" b="b"/>
              <a:pathLst>
                <a:path w="774" h="1440">
                  <a:moveTo>
                    <a:pt x="774" y="0"/>
                  </a:moveTo>
                  <a:cubicBezTo>
                    <a:pt x="312" y="240"/>
                    <a:pt x="0" y="1034"/>
                    <a:pt x="41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6" name="Freeform 9">
              <a:extLst>
                <a:ext uri="{FF2B5EF4-FFF2-40B4-BE49-F238E27FC236}">
                  <a16:creationId xmlns:a16="http://schemas.microsoft.com/office/drawing/2014/main" id="{5E47559A-3055-4BF1-A481-FF0888273BF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02988" y="9525"/>
              <a:ext cx="963613" cy="366713"/>
            </a:xfrm>
            <a:custGeom>
              <a:avLst/>
              <a:gdLst/>
              <a:ahLst/>
              <a:cxnLst/>
              <a:rect l="0" t="0" r="r" b="b"/>
              <a:pathLst>
                <a:path w="203" h="77">
                  <a:moveTo>
                    <a:pt x="203" y="77"/>
                  </a:moveTo>
                  <a:cubicBezTo>
                    <a:pt x="138" y="46"/>
                    <a:pt x="68" y="21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7" name="Freeform 10">
              <a:extLst>
                <a:ext uri="{FF2B5EF4-FFF2-40B4-BE49-F238E27FC236}">
                  <a16:creationId xmlns:a16="http://schemas.microsoft.com/office/drawing/2014/main" id="{7FC3188E-62A8-41B8-A8E7-7343971006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494963" y="5275263"/>
              <a:ext cx="1666875" cy="1577975"/>
            </a:xfrm>
            <a:custGeom>
              <a:avLst/>
              <a:gdLst/>
              <a:ahLst/>
              <a:cxnLst/>
              <a:rect l="0" t="0" r="r" b="b"/>
              <a:pathLst>
                <a:path w="351" h="332">
                  <a:moveTo>
                    <a:pt x="0" y="332"/>
                  </a:moveTo>
                  <a:cubicBezTo>
                    <a:pt x="125" y="232"/>
                    <a:pt x="245" y="121"/>
                    <a:pt x="35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8" name="Freeform 11">
              <a:extLst>
                <a:ext uri="{FF2B5EF4-FFF2-40B4-BE49-F238E27FC236}">
                  <a16:creationId xmlns:a16="http://schemas.microsoft.com/office/drawing/2014/main" id="{AACB5179-11E1-483B-9F71-605DFF0DF01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621088" cy="6843713"/>
            </a:xfrm>
            <a:custGeom>
              <a:avLst/>
              <a:gdLst/>
              <a:ahLst/>
              <a:cxnLst/>
              <a:rect l="0" t="0" r="r" b="b"/>
              <a:pathLst>
                <a:path w="762" h="1440">
                  <a:moveTo>
                    <a:pt x="762" y="0"/>
                  </a:moveTo>
                  <a:cubicBezTo>
                    <a:pt x="308" y="245"/>
                    <a:pt x="0" y="1033"/>
                    <a:pt x="403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9" name="Freeform 12">
              <a:extLst>
                <a:ext uri="{FF2B5EF4-FFF2-40B4-BE49-F238E27FC236}">
                  <a16:creationId xmlns:a16="http://schemas.microsoft.com/office/drawing/2014/main" id="{08077595-049F-4D02-BE55-694962FBD3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501438" y="9525"/>
              <a:ext cx="665163" cy="257175"/>
            </a:xfrm>
            <a:custGeom>
              <a:avLst/>
              <a:gdLst/>
              <a:ahLst/>
              <a:cxnLst/>
              <a:rect l="0" t="0" r="r" b="b"/>
              <a:pathLst>
                <a:path w="140" h="54">
                  <a:moveTo>
                    <a:pt x="140" y="54"/>
                  </a:moveTo>
                  <a:cubicBezTo>
                    <a:pt x="95" y="34"/>
                    <a:pt x="48" y="16"/>
                    <a:pt x="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0" name="Freeform 13">
              <a:extLst>
                <a:ext uri="{FF2B5EF4-FFF2-40B4-BE49-F238E27FC236}">
                  <a16:creationId xmlns:a16="http://schemas.microsoft.com/office/drawing/2014/main" id="{0BD6263D-1C03-40DF-9628-88542C63BCE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641013" y="5408613"/>
              <a:ext cx="1525588" cy="1435100"/>
            </a:xfrm>
            <a:custGeom>
              <a:avLst/>
              <a:gdLst/>
              <a:ahLst/>
              <a:cxnLst/>
              <a:rect l="0" t="0" r="r" b="b"/>
              <a:pathLst>
                <a:path w="321" h="302">
                  <a:moveTo>
                    <a:pt x="0" y="302"/>
                  </a:moveTo>
                  <a:cubicBezTo>
                    <a:pt x="114" y="210"/>
                    <a:pt x="223" y="109"/>
                    <a:pt x="321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1" name="Freeform 14">
              <a:extLst>
                <a:ext uri="{FF2B5EF4-FFF2-40B4-BE49-F238E27FC236}">
                  <a16:creationId xmlns:a16="http://schemas.microsoft.com/office/drawing/2014/main" id="{7D5A3CBA-EC92-49C5-BA5D-14C628D55D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1713" y="0"/>
              <a:ext cx="3244850" cy="6843713"/>
            </a:xfrm>
            <a:custGeom>
              <a:avLst/>
              <a:gdLst/>
              <a:ahLst/>
              <a:cxnLst/>
              <a:rect l="0" t="0" r="r" b="b"/>
              <a:pathLst>
                <a:path w="683" h="1440">
                  <a:moveTo>
                    <a:pt x="683" y="0"/>
                  </a:moveTo>
                  <a:cubicBezTo>
                    <a:pt x="258" y="256"/>
                    <a:pt x="0" y="1041"/>
                    <a:pt x="355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2" name="Freeform 15">
              <a:extLst>
                <a:ext uri="{FF2B5EF4-FFF2-40B4-BE49-F238E27FC236}">
                  <a16:creationId xmlns:a16="http://schemas.microsoft.com/office/drawing/2014/main" id="{680A3DC5-4E47-4F87-9328-A7B07168B1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802938" y="5518150"/>
              <a:ext cx="1363663" cy="1325563"/>
            </a:xfrm>
            <a:custGeom>
              <a:avLst/>
              <a:gdLst/>
              <a:ahLst/>
              <a:cxnLst/>
              <a:rect l="0" t="0" r="r" b="b"/>
              <a:pathLst>
                <a:path w="287" h="279">
                  <a:moveTo>
                    <a:pt x="0" y="279"/>
                  </a:moveTo>
                  <a:cubicBezTo>
                    <a:pt x="101" y="193"/>
                    <a:pt x="198" y="100"/>
                    <a:pt x="287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3" name="Freeform 16">
              <a:extLst>
                <a:ext uri="{FF2B5EF4-FFF2-40B4-BE49-F238E27FC236}">
                  <a16:creationId xmlns:a16="http://schemas.microsoft.com/office/drawing/2014/main" id="{8B207045-4F4A-4CF9-BD4B-F82BE21BEE6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89000" y="0"/>
              <a:ext cx="3230563" cy="6843713"/>
            </a:xfrm>
            <a:custGeom>
              <a:avLst/>
              <a:gdLst/>
              <a:ahLst/>
              <a:cxnLst/>
              <a:rect l="0" t="0" r="r" b="b"/>
              <a:pathLst>
                <a:path w="680" h="1440">
                  <a:moveTo>
                    <a:pt x="680" y="0"/>
                  </a:moveTo>
                  <a:cubicBezTo>
                    <a:pt x="257" y="265"/>
                    <a:pt x="0" y="1026"/>
                    <a:pt x="337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4" name="Freeform 17">
              <a:extLst>
                <a:ext uri="{FF2B5EF4-FFF2-40B4-BE49-F238E27FC236}">
                  <a16:creationId xmlns:a16="http://schemas.microsoft.com/office/drawing/2014/main" id="{D1A09BB2-6A65-49E5-B6DA-86330A7E68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979150" y="5694363"/>
              <a:ext cx="1187450" cy="1149350"/>
            </a:xfrm>
            <a:custGeom>
              <a:avLst/>
              <a:gdLst/>
              <a:ahLst/>
              <a:cxnLst/>
              <a:rect l="0" t="0" r="r" b="b"/>
              <a:pathLst>
                <a:path w="250" h="242">
                  <a:moveTo>
                    <a:pt x="0" y="242"/>
                  </a:moveTo>
                  <a:cubicBezTo>
                    <a:pt x="88" y="166"/>
                    <a:pt x="172" y="85"/>
                    <a:pt x="250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5" name="Freeform 18">
              <a:extLst>
                <a:ext uri="{FF2B5EF4-FFF2-40B4-BE49-F238E27FC236}">
                  <a16:creationId xmlns:a16="http://schemas.microsoft.com/office/drawing/2014/main" id="{AA0550FC-A296-4ED3-8025-0857A9AD160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84188" y="0"/>
              <a:ext cx="3421063" cy="6843713"/>
            </a:xfrm>
            <a:custGeom>
              <a:avLst/>
              <a:gdLst/>
              <a:ahLst/>
              <a:cxnLst/>
              <a:rect l="0" t="0" r="r" b="b"/>
              <a:pathLst>
                <a:path w="720" h="1440">
                  <a:moveTo>
                    <a:pt x="720" y="0"/>
                  </a:moveTo>
                  <a:cubicBezTo>
                    <a:pt x="316" y="282"/>
                    <a:pt x="0" y="1018"/>
                    <a:pt x="362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6" name="Freeform 19">
              <a:extLst>
                <a:ext uri="{FF2B5EF4-FFF2-40B4-BE49-F238E27FC236}">
                  <a16:creationId xmlns:a16="http://schemas.microsoft.com/office/drawing/2014/main" id="{94BB60CD-EF3A-436F-93A3-45DE0D1D8A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87125" y="6049963"/>
              <a:ext cx="879475" cy="793750"/>
            </a:xfrm>
            <a:custGeom>
              <a:avLst/>
              <a:gdLst/>
              <a:ahLst/>
              <a:cxnLst/>
              <a:rect l="0" t="0" r="r" b="b"/>
              <a:pathLst>
                <a:path w="185" h="167">
                  <a:moveTo>
                    <a:pt x="0" y="167"/>
                  </a:moveTo>
                  <a:cubicBezTo>
                    <a:pt x="63" y="114"/>
                    <a:pt x="125" y="58"/>
                    <a:pt x="185" y="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7" name="Freeform 20">
              <a:extLst>
                <a:ext uri="{FF2B5EF4-FFF2-40B4-BE49-F238E27FC236}">
                  <a16:creationId xmlns:a16="http://schemas.microsoft.com/office/drawing/2014/main" id="{AB302E06-FB93-40A4-9442-A22CAACB964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98488" y="0"/>
              <a:ext cx="2717800" cy="6843713"/>
            </a:xfrm>
            <a:custGeom>
              <a:avLst/>
              <a:gdLst/>
              <a:ahLst/>
              <a:cxnLst/>
              <a:rect l="0" t="0" r="r" b="b"/>
              <a:pathLst>
                <a:path w="572" h="1440">
                  <a:moveTo>
                    <a:pt x="572" y="0"/>
                  </a:moveTo>
                  <a:cubicBezTo>
                    <a:pt x="213" y="320"/>
                    <a:pt x="0" y="979"/>
                    <a:pt x="164" y="1440"/>
                  </a:cubicBezTo>
                </a:path>
              </a:pathLst>
            </a:custGeom>
            <a:noFill/>
            <a:ln w="12700" cap="flat">
              <a:solidFill>
                <a:srgbClr val="FFFFFF">
                  <a:alpha val="35000"/>
                </a:srgb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8" name="Freeform 21">
              <a:extLst>
                <a:ext uri="{FF2B5EF4-FFF2-40B4-BE49-F238E27FC236}">
                  <a16:creationId xmlns:a16="http://schemas.microsoft.com/office/drawing/2014/main" id="{37294D15-9328-422C-A53D-A3FE7C39424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61938" y="0"/>
              <a:ext cx="2944813" cy="6843713"/>
            </a:xfrm>
            <a:custGeom>
              <a:avLst/>
              <a:gdLst/>
              <a:ahLst/>
              <a:cxnLst/>
              <a:rect l="0" t="0" r="r" b="b"/>
              <a:pathLst>
                <a:path w="620" h="1440">
                  <a:moveTo>
                    <a:pt x="620" y="0"/>
                  </a:moveTo>
                  <a:cubicBezTo>
                    <a:pt x="248" y="325"/>
                    <a:pt x="0" y="960"/>
                    <a:pt x="186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lg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29" name="Freeform 22">
              <a:extLst>
                <a:ext uri="{FF2B5EF4-FFF2-40B4-BE49-F238E27FC236}">
                  <a16:creationId xmlns:a16="http://schemas.microsoft.com/office/drawing/2014/main" id="{C225D3FA-9D52-4638-8B28-75FA605A422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417513" y="0"/>
              <a:ext cx="2403475" cy="6843713"/>
            </a:xfrm>
            <a:custGeom>
              <a:avLst/>
              <a:gdLst/>
              <a:ahLst/>
              <a:cxnLst/>
              <a:rect l="0" t="0" r="r" b="b"/>
              <a:pathLst>
                <a:path w="506" h="1440">
                  <a:moveTo>
                    <a:pt x="506" y="0"/>
                  </a:moveTo>
                  <a:cubicBezTo>
                    <a:pt x="109" y="356"/>
                    <a:pt x="0" y="943"/>
                    <a:pt x="171" y="1440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0" name="Freeform 23">
              <a:extLst>
                <a:ext uri="{FF2B5EF4-FFF2-40B4-BE49-F238E27FC236}">
                  <a16:creationId xmlns:a16="http://schemas.microsoft.com/office/drawing/2014/main" id="{9EE46D05-61E5-4A82-BDF8-2CB05405C7D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9525"/>
              <a:ext cx="1771650" cy="3198813"/>
            </a:xfrm>
            <a:custGeom>
              <a:avLst/>
              <a:gdLst/>
              <a:ahLst/>
              <a:cxnLst/>
              <a:rect l="0" t="0" r="r" b="b"/>
              <a:pathLst>
                <a:path w="373" h="673">
                  <a:moveTo>
                    <a:pt x="373" y="0"/>
                  </a:moveTo>
                  <a:cubicBezTo>
                    <a:pt x="175" y="183"/>
                    <a:pt x="51" y="409"/>
                    <a:pt x="0" y="673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1" name="Freeform 24">
              <a:extLst>
                <a:ext uri="{FF2B5EF4-FFF2-40B4-BE49-F238E27FC236}">
                  <a16:creationId xmlns:a16="http://schemas.microsoft.com/office/drawing/2014/main" id="{3CC2F79D-17F2-44CB-93AF-FF6E1E184F6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4763" y="6016625"/>
              <a:ext cx="214313" cy="827088"/>
            </a:xfrm>
            <a:custGeom>
              <a:avLst/>
              <a:gdLst/>
              <a:ahLst/>
              <a:cxnLst/>
              <a:rect l="0" t="0" r="r" b="b"/>
              <a:pathLst>
                <a:path w="45" h="174">
                  <a:moveTo>
                    <a:pt x="0" y="0"/>
                  </a:moveTo>
                  <a:cubicBezTo>
                    <a:pt x="11" y="59"/>
                    <a:pt x="26" y="118"/>
                    <a:pt x="45" y="174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32" name="Freeform 25">
              <a:extLst>
                <a:ext uri="{FF2B5EF4-FFF2-40B4-BE49-F238E27FC236}">
                  <a16:creationId xmlns:a16="http://schemas.microsoft.com/office/drawing/2014/main" id="{75C66F41-CC84-445A-A14E-69FB88ABC6A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4288" y="0"/>
              <a:ext cx="1562100" cy="2228850"/>
            </a:xfrm>
            <a:custGeom>
              <a:avLst/>
              <a:gdLst/>
              <a:ahLst/>
              <a:cxnLst/>
              <a:rect l="0" t="0" r="r" b="b"/>
              <a:pathLst>
                <a:path w="329" h="469">
                  <a:moveTo>
                    <a:pt x="329" y="0"/>
                  </a:moveTo>
                  <a:cubicBezTo>
                    <a:pt x="189" y="133"/>
                    <a:pt x="69" y="288"/>
                    <a:pt x="0" y="469"/>
                  </a:cubicBezTo>
                </a:path>
              </a:pathLst>
            </a:custGeom>
            <a:noFill/>
            <a:ln w="9525" cap="flat">
              <a:solidFill>
                <a:srgbClr val="FFFFFF">
                  <a:alpha val="35000"/>
                </a:srgb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34" name="Rectangle 33">
            <a:extLst>
              <a:ext uri="{FF2B5EF4-FFF2-40B4-BE49-F238E27FC236}">
                <a16:creationId xmlns:a16="http://schemas.microsoft.com/office/drawing/2014/main" id="{C4CCB850-8E75-43A0-AE24-BEE25764B1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43411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F1C9553-9554-4C15-9614-5142794DD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918" y="720090"/>
            <a:ext cx="2900934" cy="3127248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05133"/>
                </a:solidFill>
              </a:rPr>
              <a:t>Refugee workforce integration </a:t>
            </a: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E2D009B-70F6-4703-A06F-6829E40A11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564197" y="900112"/>
            <a:ext cx="0" cy="2657979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57367C-F794-428D-8F03-A81C772EA3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7609" y="431007"/>
            <a:ext cx="5244468" cy="3829049"/>
          </a:xfrm>
        </p:spPr>
        <p:txBody>
          <a:bodyPr anchor="ctr">
            <a:normAutofit lnSpcReduction="10000"/>
          </a:bodyPr>
          <a:lstStyle/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700" dirty="0"/>
              <a:t>First experiences can be very powerful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1700" dirty="0"/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700" dirty="0"/>
              <a:t>Successful hiring and retention requires a long-term, holistic approach, the support of influential staff members and the engagement of peers and supervisors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1700" dirty="0"/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The perceptions of refugee workforce integration differed within </a:t>
            </a:r>
            <a:r>
              <a:rPr lang="en-US" sz="1800" dirty="0" err="1"/>
              <a:t>organisations</a:t>
            </a:r>
            <a:r>
              <a:rPr lang="en-US" sz="1800" dirty="0"/>
              <a:t>. HR staff and senior management were often disconnected from the reality of daily interactions and workplace integration challenges faced by refugees or possible hidden costs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1700" dirty="0"/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700" dirty="0"/>
              <a:t>The role of an inclusive workplace</a:t>
            </a:r>
          </a:p>
        </p:txBody>
      </p:sp>
    </p:spTree>
    <p:extLst>
      <p:ext uri="{BB962C8B-B14F-4D97-AF65-F5344CB8AC3E}">
        <p14:creationId xmlns:p14="http://schemas.microsoft.com/office/powerpoint/2010/main" val="30586093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C5984FC-20FF-49B4-8B5E-896AC96186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321" y="-26413"/>
            <a:ext cx="5605629" cy="994172"/>
          </a:xfrm>
        </p:spPr>
        <p:txBody>
          <a:bodyPr>
            <a:normAutofit/>
          </a:bodyPr>
          <a:lstStyle/>
          <a:p>
            <a:r>
              <a:rPr lang="en-US" dirty="0"/>
              <a:t>The role of service providers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8059C9-8A91-4526-8D52-64B3D909D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321" y="1086459"/>
            <a:ext cx="5576759" cy="3730638"/>
          </a:xfrm>
        </p:spPr>
        <p:txBody>
          <a:bodyPr anchor="ctr"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sz="1800" dirty="0"/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Specialist service providers played a significant and positive role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Many employers used a full suite of service provider offerings (e.g. search, culture training, resume and interview preparation, </a:t>
            </a:r>
            <a:r>
              <a:rPr lang="en-US" sz="1800" dirty="0" err="1"/>
              <a:t>etc</a:t>
            </a:r>
            <a:r>
              <a:rPr lang="en-US" sz="1800" dirty="0"/>
              <a:t>)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1800" dirty="0"/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800" dirty="0"/>
              <a:t>Poor quality candidate referrals were the main reason that employer collaborations with service providers were discontinued. 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1800" dirty="0"/>
          </a:p>
          <a:p>
            <a:pPr marL="0" indent="0">
              <a:buNone/>
            </a:pPr>
            <a:endParaRPr lang="en-US" sz="1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660" y="0"/>
            <a:ext cx="157734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6550" y="1769184"/>
            <a:ext cx="1605129" cy="1605129"/>
          </a:xfrm>
          <a:prstGeom prst="ellipse">
            <a:avLst/>
          </a:prstGeom>
          <a:solidFill>
            <a:srgbClr val="FFFFFF"/>
          </a:solidFill>
          <a:ln w="222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User Network">
            <a:extLst>
              <a:ext uri="{FF2B5EF4-FFF2-40B4-BE49-F238E27FC236}">
                <a16:creationId xmlns:a16="http://schemas.microsoft.com/office/drawing/2014/main" id="{F7B89A47-3F33-468B-8360-02AB007207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0489" y="2143125"/>
            <a:ext cx="857249" cy="8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1140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1895534-0DAA-4B4D-847E-94CD628723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b="16667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535945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AA169E-5D56-4037-82A9-1757B26854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Knowledge bridge to fill an information gap</a:t>
            </a:r>
          </a:p>
        </p:txBody>
      </p:sp>
      <p:pic>
        <p:nvPicPr>
          <p:cNvPr id="5" name="Content Placeholder 4" descr="A close up of a bridge&#10;&#10;Description automatically generated">
            <a:extLst>
              <a:ext uri="{FF2B5EF4-FFF2-40B4-BE49-F238E27FC236}">
                <a16:creationId xmlns:a16="http://schemas.microsoft.com/office/drawing/2014/main" id="{82495C7A-3A51-481E-9D5B-259922258D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2408465" y="914400"/>
            <a:ext cx="4327070" cy="3681413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AA4D53D-C500-4135-8127-4266499CBBCF}"/>
              </a:ext>
            </a:extLst>
          </p:cNvPr>
          <p:cNvSpPr txBox="1"/>
          <p:nvPr/>
        </p:nvSpPr>
        <p:spPr>
          <a:xfrm>
            <a:off x="2408465" y="4595813"/>
            <a:ext cx="432707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900">
                <a:hlinkClick r:id="rId4" tooltip="http://www.pngall.com/bridge-png/download/26101"/>
              </a:rPr>
              <a:t>This Photo</a:t>
            </a:r>
            <a:r>
              <a:rPr lang="en-AU" sz="900"/>
              <a:t> by Unknown Author is licensed under </a:t>
            </a:r>
            <a:r>
              <a:rPr lang="en-AU" sz="900">
                <a:hlinkClick r:id="rId5" tooltip="https://creativecommons.org/licenses/by-nc/3.0/"/>
              </a:rPr>
              <a:t>CC BY-NC</a:t>
            </a:r>
            <a:endParaRPr lang="en-AU" sz="900"/>
          </a:p>
        </p:txBody>
      </p:sp>
    </p:spTree>
    <p:extLst>
      <p:ext uri="{BB962C8B-B14F-4D97-AF65-F5344CB8AC3E}">
        <p14:creationId xmlns:p14="http://schemas.microsoft.com/office/powerpoint/2010/main" val="28471371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ACE56E-4D02-4436-993B-8F8BA9064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Empowering everyone to contribute</a:t>
            </a:r>
          </a:p>
        </p:txBody>
      </p:sp>
      <p:pic>
        <p:nvPicPr>
          <p:cNvPr id="5" name="Content Placeholder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38E118-EBAD-4681-84FF-45A619C214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971565" y="1894165"/>
            <a:ext cx="3352972" cy="1689187"/>
          </a:xfr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72DE02F-5615-4B9B-B82D-4B799A3D636B}"/>
              </a:ext>
            </a:extLst>
          </p:cNvPr>
          <p:cNvSpPr/>
          <p:nvPr/>
        </p:nvSpPr>
        <p:spPr>
          <a:xfrm>
            <a:off x="5086365" y="1861596"/>
            <a:ext cx="33529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AU" b="1" dirty="0"/>
              <a:t>PURPOSE</a:t>
            </a:r>
          </a:p>
          <a:p>
            <a:pPr marL="0" indent="0">
              <a:buNone/>
            </a:pPr>
            <a:r>
              <a:rPr lang="en-AU" dirty="0"/>
              <a:t>Contribute to social cohesion by building the capacity of employers and consumers to support refugees in their working life.</a:t>
            </a:r>
          </a:p>
        </p:txBody>
      </p:sp>
    </p:spTree>
    <p:extLst>
      <p:ext uri="{BB962C8B-B14F-4D97-AF65-F5344CB8AC3E}">
        <p14:creationId xmlns:p14="http://schemas.microsoft.com/office/powerpoint/2010/main" val="91652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81BD8564-E573-485B-B0B8-1C89EDE69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313"/>
            <a:ext cx="8229600" cy="857250"/>
          </a:xfrm>
        </p:spPr>
        <p:txBody>
          <a:bodyPr/>
          <a:lstStyle/>
          <a:p>
            <a:r>
              <a:rPr lang="en-US" dirty="0"/>
              <a:t>What we do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9717857-163D-4985-BC77-A4A632009D0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76132670"/>
              </p:ext>
            </p:extLst>
          </p:nvPr>
        </p:nvGraphicFramePr>
        <p:xfrm>
          <a:off x="457200" y="1019175"/>
          <a:ext cx="8229600" cy="35750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8442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62BED84-EFEB-43AF-BDE6-973804B306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82765" y="1057904"/>
            <a:ext cx="4106107" cy="639366"/>
          </a:xfrm>
        </p:spPr>
        <p:txBody>
          <a:bodyPr/>
          <a:lstStyle/>
          <a:p>
            <a:pPr marL="360000" indent="-360000"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Low employment outcomes</a:t>
            </a:r>
          </a:p>
          <a:p>
            <a:pPr marL="360000" indent="-360000"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Ongoing consultations with numerous stakeholders including CPD, SCOA and MCA among others</a:t>
            </a:r>
          </a:p>
          <a:p>
            <a:pPr marL="360000" indent="-360000"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Ongoing consultations with DJSB and DSS </a:t>
            </a:r>
          </a:p>
          <a:p>
            <a:pPr marL="360000" indent="-360000"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Ongoing research on the role of support organizations </a:t>
            </a:r>
          </a:p>
          <a:p>
            <a:pPr marL="360000" indent="-360000">
              <a:lnSpc>
                <a:spcPct val="100000"/>
              </a:lnSpc>
            </a:pPr>
            <a:r>
              <a:rPr lang="en-US" sz="1800" dirty="0">
                <a:solidFill>
                  <a:schemeClr val="tx1"/>
                </a:solidFill>
              </a:rPr>
              <a:t>Lack of employers’ perspective </a:t>
            </a:r>
          </a:p>
          <a:p>
            <a:pPr marL="360000" indent="-360000">
              <a:lnSpc>
                <a:spcPct val="100000"/>
              </a:lnSpc>
              <a:buNone/>
            </a:pPr>
            <a:endParaRPr lang="en-US" sz="1600" dirty="0">
              <a:latin typeface="+mn-lt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A9A27CA-7429-4A90-B230-4CFA452617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22582371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E401A2C8-FC14-4860-996C-0A8DAAE77C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6748" b="1416"/>
          <a:stretch/>
        </p:blipFill>
        <p:spPr>
          <a:xfrm>
            <a:off x="20" y="10"/>
            <a:ext cx="9143980" cy="51434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332272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D0AA4B-652A-4C5D-B43E-C4C9129C61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AU"/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789E15EA-DDD6-4314-B1E7-6C4FC07652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3062" b="11711"/>
          <a:stretch/>
        </p:blipFill>
        <p:spPr>
          <a:xfrm>
            <a:off x="20" y="10"/>
            <a:ext cx="8776335" cy="4936690"/>
          </a:xfrm>
        </p:spPr>
      </p:pic>
    </p:spTree>
    <p:extLst>
      <p:ext uri="{BB962C8B-B14F-4D97-AF65-F5344CB8AC3E}">
        <p14:creationId xmlns:p14="http://schemas.microsoft.com/office/powerpoint/2010/main" val="235075972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618A9-3D96-4F54-A571-8096CE34D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Refugee employment services directory</a:t>
            </a:r>
          </a:p>
        </p:txBody>
      </p:sp>
      <p:pic>
        <p:nvPicPr>
          <p:cNvPr id="5" name="Content Placeholder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EEE30242-BA13-4E84-A794-9C010A1D81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5640" y="914400"/>
            <a:ext cx="7152720" cy="3681413"/>
          </a:xfrm>
        </p:spPr>
      </p:pic>
    </p:spTree>
    <p:extLst>
      <p:ext uri="{BB962C8B-B14F-4D97-AF65-F5344CB8AC3E}">
        <p14:creationId xmlns:p14="http://schemas.microsoft.com/office/powerpoint/2010/main" val="17092841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FCAC1-B7CC-4F49-9074-0209EAFA0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National refugee business directory</a:t>
            </a:r>
          </a:p>
        </p:txBody>
      </p:sp>
      <p:pic>
        <p:nvPicPr>
          <p:cNvPr id="13" name="Content Placeholder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D33D63F1-D313-4788-AC8B-0BD1315ECD9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93983" y="914400"/>
            <a:ext cx="4156034" cy="3681413"/>
          </a:xfrm>
        </p:spPr>
      </p:pic>
    </p:spTree>
    <p:extLst>
      <p:ext uri="{BB962C8B-B14F-4D97-AF65-F5344CB8AC3E}">
        <p14:creationId xmlns:p14="http://schemas.microsoft.com/office/powerpoint/2010/main" val="1027298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flip dir="r"/>
      </p:transition>
    </mc:Choice>
    <mc:Fallback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D65E0E69-3E6C-467F-9E0A-037A7AD874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87313"/>
            <a:ext cx="8229600" cy="857250"/>
          </a:xfrm>
        </p:spPr>
        <p:txBody>
          <a:bodyPr/>
          <a:lstStyle/>
          <a:p>
            <a:r>
              <a:rPr lang="en-US" dirty="0"/>
              <a:t>Success through building and sharing collective experience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84A8F6-6838-4AEB-88D4-9927D00718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1726" y="1019944"/>
            <a:ext cx="2909547" cy="3394472"/>
          </a:xfrm>
          <a:prstGeom prst="rect">
            <a:avLst/>
          </a:prstGeom>
          <a:noFill/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1DC69A-F64E-4CB6-9CBC-1CC8F0DB2B8F}"/>
              </a:ext>
            </a:extLst>
          </p:cNvPr>
          <p:cNvSpPr>
            <a:spLocks noGrp="1"/>
          </p:cNvSpPr>
          <p:nvPr>
            <p:ph sz="half" idx="2"/>
          </p:nvPr>
        </p:nvSpPr>
        <p:spPr bwMode="auto">
          <a:xfrm>
            <a:off x="4648200" y="1019944"/>
            <a:ext cx="4038600" cy="2439693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t">
            <a:normAutofit/>
          </a:bodyPr>
          <a:lstStyle/>
          <a:p>
            <a:pPr marL="0" indent="0">
              <a:buNone/>
            </a:pPr>
            <a:r>
              <a:rPr lang="en-AU" dirty="0"/>
              <a:t>“Our greatest achievements have come about by talking, and its greatest failures by not talking…All we need to do is make sure we keep talking.”</a:t>
            </a:r>
          </a:p>
          <a:p>
            <a:endParaRPr lang="en-AU" dirty="0"/>
          </a:p>
          <a:p>
            <a:pPr marL="0" indent="0">
              <a:buNone/>
            </a:pPr>
            <a:r>
              <a:rPr lang="en-AU" dirty="0"/>
              <a:t>				Stephen Hawking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097194713"/>
      </p:ext>
    </p:extLst>
  </p:cSld>
  <p:clrMapOvr>
    <a:masterClrMapping/>
  </p:clrMapOvr>
  <p:transition spd="slow">
    <p:randomBar dir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DE96CC7-8FED-4F24-A535-E6FA00996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7" y="520389"/>
            <a:ext cx="3356056" cy="2527845"/>
          </a:xfrm>
        </p:spPr>
        <p:txBody>
          <a:bodyPr anchor="b">
            <a:normAutofit fontScale="90000"/>
          </a:bodyPr>
          <a:lstStyle/>
          <a:p>
            <a:r>
              <a:rPr lang="en-US" sz="3200" dirty="0">
                <a:solidFill>
                  <a:srgbClr val="F05133"/>
                </a:solidFill>
              </a:rPr>
              <a:t>Thank you</a:t>
            </a:r>
            <a:br>
              <a:rPr lang="en-US" sz="3200" dirty="0">
                <a:solidFill>
                  <a:srgbClr val="F05133"/>
                </a:solidFill>
              </a:rPr>
            </a:br>
            <a:br>
              <a:rPr lang="en-US" sz="3200" dirty="0">
                <a:solidFill>
                  <a:srgbClr val="F05133"/>
                </a:solidFill>
              </a:rPr>
            </a:br>
            <a:r>
              <a:rPr lang="en-US" sz="2000" dirty="0">
                <a:solidFill>
                  <a:srgbClr val="F05133"/>
                </a:solidFill>
              </a:rPr>
              <a:t>Selena Choo</a:t>
            </a:r>
            <a:br>
              <a:rPr lang="en-US" sz="2000" dirty="0">
                <a:solidFill>
                  <a:srgbClr val="F05133"/>
                </a:solidFill>
              </a:rPr>
            </a:br>
            <a:r>
              <a:rPr lang="en-US" sz="1800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www.humanslikeus.org</a:t>
            </a:r>
            <a:br>
              <a:rPr lang="en-US" sz="1800" dirty="0">
                <a:solidFill>
                  <a:schemeClr val="accent5">
                    <a:lumMod val="75000"/>
                    <a:lumOff val="25000"/>
                  </a:schemeClr>
                </a:solidFill>
              </a:rPr>
            </a:br>
            <a:r>
              <a:rPr lang="en-US" sz="1800" dirty="0">
                <a:solidFill>
                  <a:schemeClr val="accent5">
                    <a:lumMod val="75000"/>
                    <a:lumOff val="25000"/>
                  </a:schemeClr>
                </a:solidFill>
              </a:rPr>
              <a:t>selenachoo@outlook.com</a:t>
            </a:r>
            <a:br>
              <a:rPr lang="en-US" sz="1800" dirty="0">
                <a:solidFill>
                  <a:srgbClr val="F05133"/>
                </a:solidFill>
              </a:rPr>
            </a:br>
            <a:br>
              <a:rPr lang="en-US" sz="2000" dirty="0">
                <a:solidFill>
                  <a:srgbClr val="F05133"/>
                </a:solidFill>
              </a:rPr>
            </a:br>
            <a:r>
              <a:rPr lang="en-US" sz="2000" dirty="0">
                <a:solidFill>
                  <a:srgbClr val="F05133"/>
                </a:solidFill>
              </a:rPr>
              <a:t>Dr Betina Szkudlarek</a:t>
            </a:r>
            <a:br>
              <a:rPr lang="en-US" sz="2000" dirty="0">
                <a:solidFill>
                  <a:srgbClr val="F05133"/>
                </a:solidFill>
              </a:rPr>
            </a:br>
            <a:r>
              <a:rPr lang="en-US" sz="1800" dirty="0">
                <a:solidFill>
                  <a:schemeClr val="accent5">
                    <a:lumMod val="75000"/>
                    <a:lumOff val="25000"/>
                  </a:schemeClr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betina.szkudlarek@sydney.edu.au</a:t>
            </a:r>
            <a:endParaRPr lang="en-US" sz="1800" dirty="0">
              <a:solidFill>
                <a:schemeClr val="accent5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FA77C9-C974-47E5-8658-2BBEFCB670B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7092" b="2"/>
          <a:stretch/>
        </p:blipFill>
        <p:spPr>
          <a:xfrm>
            <a:off x="6513673" y="63975"/>
            <a:ext cx="2247941" cy="2984259"/>
          </a:xfrm>
          <a:prstGeom prst="rect">
            <a:avLst/>
          </a:prstGeom>
        </p:spPr>
      </p:pic>
      <p:pic>
        <p:nvPicPr>
          <p:cNvPr id="3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33B3F429-0310-40B0-BDD0-2B3453D408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60224" y="3652014"/>
            <a:ext cx="1949863" cy="982318"/>
          </a:xfrm>
          <a:prstGeom prst="rect">
            <a:avLst/>
          </a:prstGeom>
        </p:spPr>
      </p:pic>
      <p:pic>
        <p:nvPicPr>
          <p:cNvPr id="5" name="Picture 4" descr="A picture containing person, man, indoor&#10;&#10;Description automatically generated">
            <a:extLst>
              <a:ext uri="{FF2B5EF4-FFF2-40B4-BE49-F238E27FC236}">
                <a16:creationId xmlns:a16="http://schemas.microsoft.com/office/drawing/2014/main" id="{F88F2DFD-90B6-4336-AE17-ED6B8A36B76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450" y="2403282"/>
            <a:ext cx="2115223" cy="274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9151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Overview of data</a:t>
            </a:r>
            <a:endParaRPr lang="en-AU" dirty="0"/>
          </a:p>
        </p:txBody>
      </p:sp>
      <p:sp>
        <p:nvSpPr>
          <p:cNvPr id="7" name="TextBox 6"/>
          <p:cNvSpPr txBox="1"/>
          <p:nvPr/>
        </p:nvSpPr>
        <p:spPr>
          <a:xfrm>
            <a:off x="1417422" y="1272752"/>
            <a:ext cx="7333116" cy="1246495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60 survey responses to digital survey </a:t>
            </a:r>
            <a:r>
              <a:rPr lang="en-US" sz="1200" dirty="0">
                <a:solidFill>
                  <a:schemeClr val="tx1"/>
                </a:solidFill>
              </a:rPr>
              <a:t>(118 total partially completed responses)</a:t>
            </a:r>
          </a:p>
          <a:p>
            <a:endParaRPr lang="en-AU" sz="1200" b="1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r>
              <a:rPr lang="en-AU" sz="1200" b="1" dirty="0">
                <a:solidFill>
                  <a:schemeClr val="tx1"/>
                </a:solidFill>
                <a:latin typeface="Trebuchet MS" panose="020B0603020202020204" pitchFamily="34" charset="0"/>
              </a:rPr>
              <a:t>Survey responses cover broad range of employers</a:t>
            </a:r>
          </a:p>
          <a:p>
            <a:endParaRPr lang="en-AU" sz="1200" b="1" dirty="0">
              <a:solidFill>
                <a:srgbClr val="575757"/>
              </a:solidFill>
              <a:latin typeface="Trebuchet MS" panose="020B0603020202020204" pitchFamily="34" charset="0"/>
            </a:endParaRPr>
          </a:p>
          <a:p>
            <a:pPr marL="263250" lvl="1" indent="-175500">
              <a:buClr>
                <a:srgbClr val="FF3300"/>
              </a:buClr>
              <a:buFont typeface="Trebuchet MS" panose="020B0603020202020204" pitchFamily="34" charset="0"/>
              <a:buChar char="•"/>
            </a:pPr>
            <a:r>
              <a:rPr lang="en-AU" sz="1100" dirty="0">
                <a:solidFill>
                  <a:schemeClr val="tx1"/>
                </a:solidFill>
                <a:latin typeface="Trebuchet MS" panose="020B0603020202020204" pitchFamily="34" charset="0"/>
              </a:rPr>
              <a:t>Respondents from organisations operating in all states and territories</a:t>
            </a:r>
          </a:p>
          <a:p>
            <a:pPr marL="263250" lvl="1" indent="-175500">
              <a:buClr>
                <a:srgbClr val="FF3300"/>
              </a:buClr>
              <a:buFont typeface="Trebuchet MS" panose="020B0603020202020204" pitchFamily="34" charset="0"/>
              <a:buChar char="•"/>
            </a:pPr>
            <a:r>
              <a:rPr lang="en-AU" sz="1100" dirty="0">
                <a:solidFill>
                  <a:schemeClr val="tx1"/>
                </a:solidFill>
                <a:latin typeface="Trebuchet MS" panose="020B0603020202020204" pitchFamily="34" charset="0"/>
              </a:rPr>
              <a:t>29% in Human Resources, 27% at CEO/Director level, 27% in other mgmt roles</a:t>
            </a:r>
          </a:p>
          <a:p>
            <a:pPr marL="263250" lvl="1" indent="-175500">
              <a:buClr>
                <a:srgbClr val="FF3300"/>
              </a:buClr>
              <a:buFont typeface="Trebuchet MS" panose="020B0603020202020204" pitchFamily="34" charset="0"/>
              <a:buChar char="•"/>
            </a:pPr>
            <a:r>
              <a:rPr lang="en-AU" sz="1100" dirty="0">
                <a:solidFill>
                  <a:schemeClr val="tx1"/>
                </a:solidFill>
                <a:latin typeface="Trebuchet MS" panose="020B0603020202020204" pitchFamily="34" charset="0"/>
              </a:rPr>
              <a:t>Manufacturing, Construction, Professional, Sci. &amp; Tech. Services, Health Care</a:t>
            </a:r>
          </a:p>
        </p:txBody>
      </p:sp>
      <p:grpSp>
        <p:nvGrpSpPr>
          <p:cNvPr id="8" name="Group 16">
            <a:extLst>
              <a:ext uri="{FF2B5EF4-FFF2-40B4-BE49-F238E27FC236}">
                <a16:creationId xmlns:a16="http://schemas.microsoft.com/office/drawing/2014/main" id="{DF71B429-AEA3-4F71-A03C-6DF757524E4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95171" y="3081665"/>
            <a:ext cx="468285" cy="468719"/>
            <a:chOff x="1682" y="0"/>
            <a:chExt cx="4316" cy="4320"/>
          </a:xfrm>
        </p:grpSpPr>
        <p:sp>
          <p:nvSpPr>
            <p:cNvPr id="9" name="AutoShape 15">
              <a:extLst>
                <a:ext uri="{FF2B5EF4-FFF2-40B4-BE49-F238E27FC236}">
                  <a16:creationId xmlns:a16="http://schemas.microsoft.com/office/drawing/2014/main" id="{055BF39B-6941-409A-B4E1-8E7EECA6047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682" y="0"/>
              <a:ext cx="4316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3" dirty="0"/>
            </a:p>
          </p:txBody>
        </p:sp>
        <p:sp>
          <p:nvSpPr>
            <p:cNvPr id="10" name="Freeform 17">
              <a:extLst>
                <a:ext uri="{FF2B5EF4-FFF2-40B4-BE49-F238E27FC236}">
                  <a16:creationId xmlns:a16="http://schemas.microsoft.com/office/drawing/2014/main" id="{7922D2F5-67CA-4CC8-A112-56DB64B80FB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44" y="906"/>
              <a:ext cx="3691" cy="2604"/>
            </a:xfrm>
            <a:custGeom>
              <a:avLst/>
              <a:gdLst>
                <a:gd name="T0" fmla="*/ 681 w 1970"/>
                <a:gd name="T1" fmla="*/ 1231 h 1389"/>
                <a:gd name="T2" fmla="*/ 681 w 1970"/>
                <a:gd name="T3" fmla="*/ 1303 h 1389"/>
                <a:gd name="T4" fmla="*/ 670 w 1970"/>
                <a:gd name="T5" fmla="*/ 1322 h 1389"/>
                <a:gd name="T6" fmla="*/ 395 w 1970"/>
                <a:gd name="T7" fmla="*/ 1389 h 1389"/>
                <a:gd name="T8" fmla="*/ 370 w 1970"/>
                <a:gd name="T9" fmla="*/ 1389 h 1389"/>
                <a:gd name="T10" fmla="*/ 350 w 1970"/>
                <a:gd name="T11" fmla="*/ 1367 h 1389"/>
                <a:gd name="T12" fmla="*/ 350 w 1970"/>
                <a:gd name="T13" fmla="*/ 1176 h 1389"/>
                <a:gd name="T14" fmla="*/ 271 w 1970"/>
                <a:gd name="T15" fmla="*/ 1180 h 1389"/>
                <a:gd name="T16" fmla="*/ 136 w 1970"/>
                <a:gd name="T17" fmla="*/ 1155 h 1389"/>
                <a:gd name="T18" fmla="*/ 112 w 1970"/>
                <a:gd name="T19" fmla="*/ 1014 h 1389"/>
                <a:gd name="T20" fmla="*/ 114 w 1970"/>
                <a:gd name="T21" fmla="*/ 935 h 1389"/>
                <a:gd name="T22" fmla="*/ 12 w 1970"/>
                <a:gd name="T23" fmla="*/ 887 h 1389"/>
                <a:gd name="T24" fmla="*/ 52 w 1970"/>
                <a:gd name="T25" fmla="*/ 797 h 1389"/>
                <a:gd name="T26" fmla="*/ 100 w 1970"/>
                <a:gd name="T27" fmla="*/ 721 h 1389"/>
                <a:gd name="T28" fmla="*/ 105 w 1970"/>
                <a:gd name="T29" fmla="*/ 652 h 1389"/>
                <a:gd name="T30" fmla="*/ 107 w 1970"/>
                <a:gd name="T31" fmla="*/ 607 h 1389"/>
                <a:gd name="T32" fmla="*/ 120 w 1970"/>
                <a:gd name="T33" fmla="*/ 531 h 1389"/>
                <a:gd name="T34" fmla="*/ 155 w 1970"/>
                <a:gd name="T35" fmla="*/ 579 h 1389"/>
                <a:gd name="T36" fmla="*/ 151 w 1970"/>
                <a:gd name="T37" fmla="*/ 611 h 1389"/>
                <a:gd name="T38" fmla="*/ 149 w 1970"/>
                <a:gd name="T39" fmla="*/ 653 h 1389"/>
                <a:gd name="T40" fmla="*/ 141 w 1970"/>
                <a:gd name="T41" fmla="*/ 737 h 1389"/>
                <a:gd name="T42" fmla="*/ 83 w 1970"/>
                <a:gd name="T43" fmla="*/ 828 h 1389"/>
                <a:gd name="T44" fmla="*/ 54 w 1970"/>
                <a:gd name="T45" fmla="*/ 871 h 1389"/>
                <a:gd name="T46" fmla="*/ 135 w 1970"/>
                <a:gd name="T47" fmla="*/ 890 h 1389"/>
                <a:gd name="T48" fmla="*/ 153 w 1970"/>
                <a:gd name="T49" fmla="*/ 896 h 1389"/>
                <a:gd name="T50" fmla="*/ 159 w 1970"/>
                <a:gd name="T51" fmla="*/ 913 h 1389"/>
                <a:gd name="T52" fmla="*/ 168 w 1970"/>
                <a:gd name="T53" fmla="*/ 1124 h 1389"/>
                <a:gd name="T54" fmla="*/ 268 w 1970"/>
                <a:gd name="T55" fmla="*/ 1136 h 1389"/>
                <a:gd name="T56" fmla="*/ 366 w 1970"/>
                <a:gd name="T57" fmla="*/ 1130 h 1389"/>
                <a:gd name="T58" fmla="*/ 384 w 1970"/>
                <a:gd name="T59" fmla="*/ 1133 h 1389"/>
                <a:gd name="T60" fmla="*/ 394 w 1970"/>
                <a:gd name="T61" fmla="*/ 1152 h 1389"/>
                <a:gd name="T62" fmla="*/ 394 w 1970"/>
                <a:gd name="T63" fmla="*/ 1345 h 1389"/>
                <a:gd name="T64" fmla="*/ 637 w 1970"/>
                <a:gd name="T65" fmla="*/ 1291 h 1389"/>
                <a:gd name="T66" fmla="*/ 637 w 1970"/>
                <a:gd name="T67" fmla="*/ 1244 h 1389"/>
                <a:gd name="T68" fmla="*/ 681 w 1970"/>
                <a:gd name="T69" fmla="*/ 1231 h 1389"/>
                <a:gd name="T70" fmla="*/ 1936 w 1970"/>
                <a:gd name="T71" fmla="*/ 80 h 1389"/>
                <a:gd name="T72" fmla="*/ 1396 w 1970"/>
                <a:gd name="T73" fmla="*/ 0 h 1389"/>
                <a:gd name="T74" fmla="*/ 880 w 1970"/>
                <a:gd name="T75" fmla="*/ 329 h 1389"/>
                <a:gd name="T76" fmla="*/ 1107 w 1970"/>
                <a:gd name="T77" fmla="*/ 1025 h 1389"/>
                <a:gd name="T78" fmla="*/ 1115 w 1970"/>
                <a:gd name="T79" fmla="*/ 1021 h 1389"/>
                <a:gd name="T80" fmla="*/ 1115 w 1970"/>
                <a:gd name="T81" fmla="*/ 788 h 1389"/>
                <a:gd name="T82" fmla="*/ 1115 w 1970"/>
                <a:gd name="T83" fmla="*/ 786 h 1389"/>
                <a:gd name="T84" fmla="*/ 1115 w 1970"/>
                <a:gd name="T85" fmla="*/ 471 h 1389"/>
                <a:gd name="T86" fmla="*/ 1282 w 1970"/>
                <a:gd name="T87" fmla="*/ 616 h 1389"/>
                <a:gd name="T88" fmla="*/ 1287 w 1970"/>
                <a:gd name="T89" fmla="*/ 620 h 1389"/>
                <a:gd name="T90" fmla="*/ 1374 w 1970"/>
                <a:gd name="T91" fmla="*/ 612 h 1389"/>
                <a:gd name="T92" fmla="*/ 1496 w 1970"/>
                <a:gd name="T93" fmla="*/ 341 h 1389"/>
                <a:gd name="T94" fmla="*/ 1855 w 1970"/>
                <a:gd name="T95" fmla="*/ 258 h 1389"/>
                <a:gd name="T96" fmla="*/ 1858 w 1970"/>
                <a:gd name="T97" fmla="*/ 255 h 1389"/>
                <a:gd name="T98" fmla="*/ 1936 w 1970"/>
                <a:gd name="T99" fmla="*/ 80 h 13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970" h="1389">
                  <a:moveTo>
                    <a:pt x="681" y="1231"/>
                  </a:moveTo>
                  <a:cubicBezTo>
                    <a:pt x="681" y="1303"/>
                    <a:pt x="681" y="1303"/>
                    <a:pt x="681" y="1303"/>
                  </a:cubicBezTo>
                  <a:cubicBezTo>
                    <a:pt x="681" y="1311"/>
                    <a:pt x="676" y="1318"/>
                    <a:pt x="670" y="1322"/>
                  </a:cubicBezTo>
                  <a:cubicBezTo>
                    <a:pt x="570" y="1382"/>
                    <a:pt x="448" y="1389"/>
                    <a:pt x="395" y="1389"/>
                  </a:cubicBezTo>
                  <a:cubicBezTo>
                    <a:pt x="381" y="1389"/>
                    <a:pt x="372" y="1389"/>
                    <a:pt x="370" y="1389"/>
                  </a:cubicBezTo>
                  <a:cubicBezTo>
                    <a:pt x="359" y="1388"/>
                    <a:pt x="350" y="1378"/>
                    <a:pt x="350" y="1367"/>
                  </a:cubicBezTo>
                  <a:cubicBezTo>
                    <a:pt x="350" y="1176"/>
                    <a:pt x="350" y="1176"/>
                    <a:pt x="350" y="1176"/>
                  </a:cubicBezTo>
                  <a:cubicBezTo>
                    <a:pt x="325" y="1178"/>
                    <a:pt x="292" y="1180"/>
                    <a:pt x="271" y="1180"/>
                  </a:cubicBezTo>
                  <a:cubicBezTo>
                    <a:pt x="174" y="1181"/>
                    <a:pt x="148" y="1167"/>
                    <a:pt x="136" y="1155"/>
                  </a:cubicBezTo>
                  <a:cubicBezTo>
                    <a:pt x="125" y="1143"/>
                    <a:pt x="111" y="1116"/>
                    <a:pt x="112" y="1014"/>
                  </a:cubicBezTo>
                  <a:cubicBezTo>
                    <a:pt x="112" y="984"/>
                    <a:pt x="113" y="955"/>
                    <a:pt x="114" y="935"/>
                  </a:cubicBezTo>
                  <a:cubicBezTo>
                    <a:pt x="50" y="935"/>
                    <a:pt x="19" y="904"/>
                    <a:pt x="12" y="887"/>
                  </a:cubicBezTo>
                  <a:cubicBezTo>
                    <a:pt x="0" y="859"/>
                    <a:pt x="32" y="817"/>
                    <a:pt x="52" y="797"/>
                  </a:cubicBezTo>
                  <a:cubicBezTo>
                    <a:pt x="73" y="776"/>
                    <a:pt x="90" y="744"/>
                    <a:pt x="100" y="721"/>
                  </a:cubicBezTo>
                  <a:cubicBezTo>
                    <a:pt x="104" y="712"/>
                    <a:pt x="104" y="674"/>
                    <a:pt x="105" y="652"/>
                  </a:cubicBezTo>
                  <a:cubicBezTo>
                    <a:pt x="105" y="635"/>
                    <a:pt x="106" y="620"/>
                    <a:pt x="107" y="607"/>
                  </a:cubicBezTo>
                  <a:cubicBezTo>
                    <a:pt x="109" y="587"/>
                    <a:pt x="115" y="555"/>
                    <a:pt x="120" y="531"/>
                  </a:cubicBezTo>
                  <a:cubicBezTo>
                    <a:pt x="131" y="548"/>
                    <a:pt x="143" y="563"/>
                    <a:pt x="155" y="579"/>
                  </a:cubicBezTo>
                  <a:cubicBezTo>
                    <a:pt x="153" y="591"/>
                    <a:pt x="152" y="602"/>
                    <a:pt x="151" y="611"/>
                  </a:cubicBezTo>
                  <a:cubicBezTo>
                    <a:pt x="150" y="622"/>
                    <a:pt x="149" y="637"/>
                    <a:pt x="149" y="653"/>
                  </a:cubicBezTo>
                  <a:cubicBezTo>
                    <a:pt x="148" y="695"/>
                    <a:pt x="147" y="722"/>
                    <a:pt x="141" y="737"/>
                  </a:cubicBezTo>
                  <a:cubicBezTo>
                    <a:pt x="135" y="751"/>
                    <a:pt x="115" y="796"/>
                    <a:pt x="83" y="828"/>
                  </a:cubicBezTo>
                  <a:cubicBezTo>
                    <a:pt x="66" y="846"/>
                    <a:pt x="56" y="863"/>
                    <a:pt x="54" y="871"/>
                  </a:cubicBezTo>
                  <a:cubicBezTo>
                    <a:pt x="60" y="877"/>
                    <a:pt x="82" y="896"/>
                    <a:pt x="135" y="890"/>
                  </a:cubicBezTo>
                  <a:cubicBezTo>
                    <a:pt x="142" y="889"/>
                    <a:pt x="148" y="891"/>
                    <a:pt x="153" y="896"/>
                  </a:cubicBezTo>
                  <a:cubicBezTo>
                    <a:pt x="157" y="900"/>
                    <a:pt x="160" y="907"/>
                    <a:pt x="159" y="913"/>
                  </a:cubicBezTo>
                  <a:cubicBezTo>
                    <a:pt x="152" y="1013"/>
                    <a:pt x="156" y="1109"/>
                    <a:pt x="168" y="1124"/>
                  </a:cubicBezTo>
                  <a:cubicBezTo>
                    <a:pt x="168" y="1125"/>
                    <a:pt x="183" y="1136"/>
                    <a:pt x="268" y="1136"/>
                  </a:cubicBezTo>
                  <a:cubicBezTo>
                    <a:pt x="315" y="1135"/>
                    <a:pt x="359" y="1132"/>
                    <a:pt x="366" y="1130"/>
                  </a:cubicBezTo>
                  <a:cubicBezTo>
                    <a:pt x="372" y="1129"/>
                    <a:pt x="379" y="1130"/>
                    <a:pt x="384" y="1133"/>
                  </a:cubicBezTo>
                  <a:cubicBezTo>
                    <a:pt x="390" y="1137"/>
                    <a:pt x="394" y="1144"/>
                    <a:pt x="394" y="1152"/>
                  </a:cubicBezTo>
                  <a:cubicBezTo>
                    <a:pt x="394" y="1345"/>
                    <a:pt x="394" y="1345"/>
                    <a:pt x="394" y="1345"/>
                  </a:cubicBezTo>
                  <a:cubicBezTo>
                    <a:pt x="438" y="1345"/>
                    <a:pt x="548" y="1340"/>
                    <a:pt x="637" y="1291"/>
                  </a:cubicBezTo>
                  <a:cubicBezTo>
                    <a:pt x="637" y="1244"/>
                    <a:pt x="637" y="1244"/>
                    <a:pt x="637" y="1244"/>
                  </a:cubicBezTo>
                  <a:cubicBezTo>
                    <a:pt x="650" y="1240"/>
                    <a:pt x="665" y="1236"/>
                    <a:pt x="681" y="1231"/>
                  </a:cubicBezTo>
                  <a:close/>
                  <a:moveTo>
                    <a:pt x="1936" y="80"/>
                  </a:moveTo>
                  <a:cubicBezTo>
                    <a:pt x="1624" y="86"/>
                    <a:pt x="1733" y="0"/>
                    <a:pt x="1396" y="0"/>
                  </a:cubicBezTo>
                  <a:cubicBezTo>
                    <a:pt x="1100" y="0"/>
                    <a:pt x="953" y="177"/>
                    <a:pt x="880" y="329"/>
                  </a:cubicBezTo>
                  <a:cubicBezTo>
                    <a:pt x="729" y="652"/>
                    <a:pt x="1050" y="972"/>
                    <a:pt x="1107" y="1025"/>
                  </a:cubicBezTo>
                  <a:cubicBezTo>
                    <a:pt x="1110" y="1028"/>
                    <a:pt x="1115" y="1025"/>
                    <a:pt x="1115" y="1021"/>
                  </a:cubicBezTo>
                  <a:cubicBezTo>
                    <a:pt x="1115" y="1021"/>
                    <a:pt x="1115" y="1021"/>
                    <a:pt x="1115" y="788"/>
                  </a:cubicBezTo>
                  <a:cubicBezTo>
                    <a:pt x="1115" y="788"/>
                    <a:pt x="1115" y="787"/>
                    <a:pt x="1115" y="786"/>
                  </a:cubicBezTo>
                  <a:cubicBezTo>
                    <a:pt x="1107" y="769"/>
                    <a:pt x="992" y="534"/>
                    <a:pt x="1115" y="471"/>
                  </a:cubicBezTo>
                  <a:cubicBezTo>
                    <a:pt x="1246" y="402"/>
                    <a:pt x="1279" y="587"/>
                    <a:pt x="1282" y="616"/>
                  </a:cubicBezTo>
                  <a:cubicBezTo>
                    <a:pt x="1283" y="618"/>
                    <a:pt x="1285" y="620"/>
                    <a:pt x="1287" y="620"/>
                  </a:cubicBezTo>
                  <a:cubicBezTo>
                    <a:pt x="1304" y="623"/>
                    <a:pt x="1374" y="632"/>
                    <a:pt x="1374" y="612"/>
                  </a:cubicBezTo>
                  <a:cubicBezTo>
                    <a:pt x="1374" y="472"/>
                    <a:pt x="1426" y="391"/>
                    <a:pt x="1496" y="341"/>
                  </a:cubicBezTo>
                  <a:cubicBezTo>
                    <a:pt x="1626" y="246"/>
                    <a:pt x="1820" y="270"/>
                    <a:pt x="1855" y="258"/>
                  </a:cubicBezTo>
                  <a:cubicBezTo>
                    <a:pt x="1856" y="258"/>
                    <a:pt x="1858" y="256"/>
                    <a:pt x="1858" y="255"/>
                  </a:cubicBezTo>
                  <a:cubicBezTo>
                    <a:pt x="1875" y="185"/>
                    <a:pt x="1970" y="80"/>
                    <a:pt x="1936" y="80"/>
                  </a:cubicBezTo>
                  <a:close/>
                </a:path>
              </a:pathLst>
            </a:custGeom>
            <a:solidFill>
              <a:srgbClr val="FF3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3" dirty="0"/>
            </a:p>
          </p:txBody>
        </p:sp>
        <p:sp>
          <p:nvSpPr>
            <p:cNvPr id="11" name="Freeform 18">
              <a:extLst>
                <a:ext uri="{FF2B5EF4-FFF2-40B4-BE49-F238E27FC236}">
                  <a16:creationId xmlns:a16="http://schemas.microsoft.com/office/drawing/2014/main" id="{0A85DD4F-728A-4501-B0E8-D0277D02DC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54" y="1429"/>
              <a:ext cx="3569" cy="2098"/>
            </a:xfrm>
            <a:custGeom>
              <a:avLst/>
              <a:gdLst>
                <a:gd name="T0" fmla="*/ 1895 w 1905"/>
                <a:gd name="T1" fmla="*/ 481 h 1119"/>
                <a:gd name="T2" fmla="*/ 1768 w 1905"/>
                <a:gd name="T3" fmla="*/ 544 h 1119"/>
                <a:gd name="T4" fmla="*/ 1776 w 1905"/>
                <a:gd name="T5" fmla="*/ 721 h 1119"/>
                <a:gd name="T6" fmla="*/ 1776 w 1905"/>
                <a:gd name="T7" fmla="*/ 730 h 1119"/>
                <a:gd name="T8" fmla="*/ 1739 w 1905"/>
                <a:gd name="T9" fmla="*/ 860 h 1119"/>
                <a:gd name="T10" fmla="*/ 1484 w 1905"/>
                <a:gd name="T11" fmla="*/ 873 h 1119"/>
                <a:gd name="T12" fmla="*/ 1484 w 1905"/>
                <a:gd name="T13" fmla="*/ 1097 h 1119"/>
                <a:gd name="T14" fmla="*/ 1462 w 1905"/>
                <a:gd name="T15" fmla="*/ 1119 h 1119"/>
                <a:gd name="T16" fmla="*/ 1461 w 1905"/>
                <a:gd name="T17" fmla="*/ 1119 h 1119"/>
                <a:gd name="T18" fmla="*/ 975 w 1905"/>
                <a:gd name="T19" fmla="*/ 1034 h 1119"/>
                <a:gd name="T20" fmla="*/ 961 w 1905"/>
                <a:gd name="T21" fmla="*/ 1013 h 1119"/>
                <a:gd name="T22" fmla="*/ 961 w 1905"/>
                <a:gd name="T23" fmla="*/ 774 h 1119"/>
                <a:gd name="T24" fmla="*/ 965 w 1905"/>
                <a:gd name="T25" fmla="*/ 778 h 1119"/>
                <a:gd name="T26" fmla="*/ 1005 w 1905"/>
                <a:gd name="T27" fmla="*/ 809 h 1119"/>
                <a:gd name="T28" fmla="*/ 1005 w 1905"/>
                <a:gd name="T29" fmla="*/ 999 h 1119"/>
                <a:gd name="T30" fmla="*/ 1440 w 1905"/>
                <a:gd name="T31" fmla="*/ 1075 h 1119"/>
                <a:gd name="T32" fmla="*/ 1440 w 1905"/>
                <a:gd name="T33" fmla="*/ 848 h 1119"/>
                <a:gd name="T34" fmla="*/ 1448 w 1905"/>
                <a:gd name="T35" fmla="*/ 832 h 1119"/>
                <a:gd name="T36" fmla="*/ 1465 w 1905"/>
                <a:gd name="T37" fmla="*/ 826 h 1119"/>
                <a:gd name="T38" fmla="*/ 1718 w 1905"/>
                <a:gd name="T39" fmla="*/ 822 h 1119"/>
                <a:gd name="T40" fmla="*/ 1732 w 1905"/>
                <a:gd name="T41" fmla="*/ 727 h 1119"/>
                <a:gd name="T42" fmla="*/ 1732 w 1905"/>
                <a:gd name="T43" fmla="*/ 718 h 1119"/>
                <a:gd name="T44" fmla="*/ 1722 w 1905"/>
                <a:gd name="T45" fmla="*/ 523 h 1119"/>
                <a:gd name="T46" fmla="*/ 1728 w 1905"/>
                <a:gd name="T47" fmla="*/ 505 h 1119"/>
                <a:gd name="T48" fmla="*/ 1745 w 1905"/>
                <a:gd name="T49" fmla="*/ 499 h 1119"/>
                <a:gd name="T50" fmla="*/ 1853 w 1905"/>
                <a:gd name="T51" fmla="*/ 467 h 1119"/>
                <a:gd name="T52" fmla="*/ 1807 w 1905"/>
                <a:gd name="T53" fmla="*/ 408 h 1119"/>
                <a:gd name="T54" fmla="*/ 1795 w 1905"/>
                <a:gd name="T55" fmla="*/ 395 h 1119"/>
                <a:gd name="T56" fmla="*/ 1733 w 1905"/>
                <a:gd name="T57" fmla="*/ 275 h 1119"/>
                <a:gd name="T58" fmla="*/ 1723 w 1905"/>
                <a:gd name="T59" fmla="*/ 212 h 1119"/>
                <a:gd name="T60" fmla="*/ 1713 w 1905"/>
                <a:gd name="T61" fmla="*/ 141 h 1119"/>
                <a:gd name="T62" fmla="*/ 1698 w 1905"/>
                <a:gd name="T63" fmla="*/ 28 h 1119"/>
                <a:gd name="T64" fmla="*/ 1742 w 1905"/>
                <a:gd name="T65" fmla="*/ 25 h 1119"/>
                <a:gd name="T66" fmla="*/ 1754 w 1905"/>
                <a:gd name="T67" fmla="*/ 127 h 1119"/>
                <a:gd name="T68" fmla="*/ 1767 w 1905"/>
                <a:gd name="T69" fmla="*/ 209 h 1119"/>
                <a:gd name="T70" fmla="*/ 1774 w 1905"/>
                <a:gd name="T71" fmla="*/ 260 h 1119"/>
                <a:gd name="T72" fmla="*/ 1828 w 1905"/>
                <a:gd name="T73" fmla="*/ 366 h 1119"/>
                <a:gd name="T74" fmla="*/ 1839 w 1905"/>
                <a:gd name="T75" fmla="*/ 378 h 1119"/>
                <a:gd name="T76" fmla="*/ 1895 w 1905"/>
                <a:gd name="T77" fmla="*/ 481 h 1119"/>
                <a:gd name="T78" fmla="*/ 765 w 1905"/>
                <a:gd name="T79" fmla="*/ 520 h 1119"/>
                <a:gd name="T80" fmla="*/ 700 w 1905"/>
                <a:gd name="T81" fmla="*/ 112 h 1119"/>
                <a:gd name="T82" fmla="*/ 374 w 1905"/>
                <a:gd name="T83" fmla="*/ 0 h 1119"/>
                <a:gd name="T84" fmla="*/ 12 w 1905"/>
                <a:gd name="T85" fmla="*/ 175 h 1119"/>
                <a:gd name="T86" fmla="*/ 591 w 1905"/>
                <a:gd name="T87" fmla="*/ 635 h 1119"/>
                <a:gd name="T88" fmla="*/ 466 w 1905"/>
                <a:gd name="T89" fmla="*/ 925 h 1119"/>
                <a:gd name="T90" fmla="*/ 849 w 1905"/>
                <a:gd name="T91" fmla="*/ 649 h 1119"/>
                <a:gd name="T92" fmla="*/ 765 w 1905"/>
                <a:gd name="T93" fmla="*/ 520 h 1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5" h="1119">
                  <a:moveTo>
                    <a:pt x="1895" y="481"/>
                  </a:moveTo>
                  <a:cubicBezTo>
                    <a:pt x="1889" y="496"/>
                    <a:pt x="1865" y="544"/>
                    <a:pt x="1768" y="544"/>
                  </a:cubicBezTo>
                  <a:cubicBezTo>
                    <a:pt x="1772" y="586"/>
                    <a:pt x="1780" y="668"/>
                    <a:pt x="1776" y="721"/>
                  </a:cubicBezTo>
                  <a:cubicBezTo>
                    <a:pt x="1776" y="730"/>
                    <a:pt x="1776" y="730"/>
                    <a:pt x="1776" y="730"/>
                  </a:cubicBezTo>
                  <a:cubicBezTo>
                    <a:pt x="1771" y="804"/>
                    <a:pt x="1768" y="845"/>
                    <a:pt x="1739" y="860"/>
                  </a:cubicBezTo>
                  <a:cubicBezTo>
                    <a:pt x="1718" y="872"/>
                    <a:pt x="1626" y="889"/>
                    <a:pt x="1484" y="873"/>
                  </a:cubicBezTo>
                  <a:cubicBezTo>
                    <a:pt x="1484" y="1097"/>
                    <a:pt x="1484" y="1097"/>
                    <a:pt x="1484" y="1097"/>
                  </a:cubicBezTo>
                  <a:cubicBezTo>
                    <a:pt x="1484" y="1109"/>
                    <a:pt x="1474" y="1119"/>
                    <a:pt x="1462" y="1119"/>
                  </a:cubicBezTo>
                  <a:cubicBezTo>
                    <a:pt x="1462" y="1119"/>
                    <a:pt x="1462" y="1119"/>
                    <a:pt x="1461" y="1119"/>
                  </a:cubicBezTo>
                  <a:cubicBezTo>
                    <a:pt x="1440" y="1119"/>
                    <a:pt x="1178" y="1117"/>
                    <a:pt x="975" y="1034"/>
                  </a:cubicBezTo>
                  <a:cubicBezTo>
                    <a:pt x="966" y="1030"/>
                    <a:pt x="961" y="1022"/>
                    <a:pt x="961" y="1013"/>
                  </a:cubicBezTo>
                  <a:cubicBezTo>
                    <a:pt x="961" y="774"/>
                    <a:pt x="961" y="774"/>
                    <a:pt x="961" y="774"/>
                  </a:cubicBezTo>
                  <a:cubicBezTo>
                    <a:pt x="962" y="775"/>
                    <a:pt x="964" y="777"/>
                    <a:pt x="965" y="778"/>
                  </a:cubicBezTo>
                  <a:cubicBezTo>
                    <a:pt x="972" y="784"/>
                    <a:pt x="991" y="801"/>
                    <a:pt x="1005" y="809"/>
                  </a:cubicBezTo>
                  <a:cubicBezTo>
                    <a:pt x="1005" y="999"/>
                    <a:pt x="1005" y="999"/>
                    <a:pt x="1005" y="999"/>
                  </a:cubicBezTo>
                  <a:cubicBezTo>
                    <a:pt x="1169" y="1062"/>
                    <a:pt x="1374" y="1073"/>
                    <a:pt x="1440" y="1075"/>
                  </a:cubicBezTo>
                  <a:cubicBezTo>
                    <a:pt x="1440" y="848"/>
                    <a:pt x="1440" y="848"/>
                    <a:pt x="1440" y="848"/>
                  </a:cubicBezTo>
                  <a:cubicBezTo>
                    <a:pt x="1440" y="842"/>
                    <a:pt x="1443" y="836"/>
                    <a:pt x="1448" y="832"/>
                  </a:cubicBezTo>
                  <a:cubicBezTo>
                    <a:pt x="1452" y="828"/>
                    <a:pt x="1459" y="826"/>
                    <a:pt x="1465" y="826"/>
                  </a:cubicBezTo>
                  <a:cubicBezTo>
                    <a:pt x="1612" y="846"/>
                    <a:pt x="1704" y="829"/>
                    <a:pt x="1718" y="822"/>
                  </a:cubicBezTo>
                  <a:cubicBezTo>
                    <a:pt x="1726" y="814"/>
                    <a:pt x="1729" y="768"/>
                    <a:pt x="1732" y="727"/>
                  </a:cubicBezTo>
                  <a:cubicBezTo>
                    <a:pt x="1732" y="718"/>
                    <a:pt x="1732" y="718"/>
                    <a:pt x="1732" y="718"/>
                  </a:cubicBezTo>
                  <a:cubicBezTo>
                    <a:pt x="1737" y="651"/>
                    <a:pt x="1722" y="524"/>
                    <a:pt x="1722" y="523"/>
                  </a:cubicBezTo>
                  <a:cubicBezTo>
                    <a:pt x="1721" y="517"/>
                    <a:pt x="1723" y="510"/>
                    <a:pt x="1728" y="505"/>
                  </a:cubicBezTo>
                  <a:cubicBezTo>
                    <a:pt x="1732" y="500"/>
                    <a:pt x="1739" y="498"/>
                    <a:pt x="1745" y="499"/>
                  </a:cubicBezTo>
                  <a:cubicBezTo>
                    <a:pt x="1813" y="505"/>
                    <a:pt x="1845" y="486"/>
                    <a:pt x="1853" y="467"/>
                  </a:cubicBezTo>
                  <a:cubicBezTo>
                    <a:pt x="1851" y="455"/>
                    <a:pt x="1821" y="423"/>
                    <a:pt x="1807" y="408"/>
                  </a:cubicBezTo>
                  <a:cubicBezTo>
                    <a:pt x="1803" y="403"/>
                    <a:pt x="1799" y="399"/>
                    <a:pt x="1795" y="395"/>
                  </a:cubicBezTo>
                  <a:cubicBezTo>
                    <a:pt x="1769" y="366"/>
                    <a:pt x="1747" y="313"/>
                    <a:pt x="1733" y="275"/>
                  </a:cubicBezTo>
                  <a:cubicBezTo>
                    <a:pt x="1727" y="259"/>
                    <a:pt x="1725" y="237"/>
                    <a:pt x="1723" y="212"/>
                  </a:cubicBezTo>
                  <a:cubicBezTo>
                    <a:pt x="1721" y="188"/>
                    <a:pt x="1719" y="160"/>
                    <a:pt x="1713" y="141"/>
                  </a:cubicBezTo>
                  <a:cubicBezTo>
                    <a:pt x="1701" y="107"/>
                    <a:pt x="1699" y="53"/>
                    <a:pt x="1698" y="28"/>
                  </a:cubicBezTo>
                  <a:cubicBezTo>
                    <a:pt x="1717" y="27"/>
                    <a:pt x="1731" y="26"/>
                    <a:pt x="1742" y="25"/>
                  </a:cubicBezTo>
                  <a:cubicBezTo>
                    <a:pt x="1743" y="51"/>
                    <a:pt x="1746" y="100"/>
                    <a:pt x="1754" y="127"/>
                  </a:cubicBezTo>
                  <a:cubicBezTo>
                    <a:pt x="1763" y="151"/>
                    <a:pt x="1765" y="182"/>
                    <a:pt x="1767" y="209"/>
                  </a:cubicBezTo>
                  <a:cubicBezTo>
                    <a:pt x="1769" y="229"/>
                    <a:pt x="1771" y="249"/>
                    <a:pt x="1774" y="260"/>
                  </a:cubicBezTo>
                  <a:cubicBezTo>
                    <a:pt x="1792" y="309"/>
                    <a:pt x="1811" y="347"/>
                    <a:pt x="1828" y="366"/>
                  </a:cubicBezTo>
                  <a:cubicBezTo>
                    <a:pt x="1831" y="370"/>
                    <a:pt x="1835" y="374"/>
                    <a:pt x="1839" y="378"/>
                  </a:cubicBezTo>
                  <a:cubicBezTo>
                    <a:pt x="1879" y="421"/>
                    <a:pt x="1905" y="452"/>
                    <a:pt x="1895" y="481"/>
                  </a:cubicBezTo>
                  <a:close/>
                  <a:moveTo>
                    <a:pt x="765" y="520"/>
                  </a:moveTo>
                  <a:cubicBezTo>
                    <a:pt x="688" y="378"/>
                    <a:pt x="666" y="239"/>
                    <a:pt x="700" y="112"/>
                  </a:cubicBezTo>
                  <a:cubicBezTo>
                    <a:pt x="624" y="47"/>
                    <a:pt x="517" y="0"/>
                    <a:pt x="374" y="0"/>
                  </a:cubicBezTo>
                  <a:cubicBezTo>
                    <a:pt x="110" y="0"/>
                    <a:pt x="0" y="121"/>
                    <a:pt x="12" y="175"/>
                  </a:cubicBezTo>
                  <a:cubicBezTo>
                    <a:pt x="175" y="470"/>
                    <a:pt x="591" y="635"/>
                    <a:pt x="591" y="635"/>
                  </a:cubicBezTo>
                  <a:cubicBezTo>
                    <a:pt x="654" y="781"/>
                    <a:pt x="447" y="901"/>
                    <a:pt x="466" y="925"/>
                  </a:cubicBezTo>
                  <a:cubicBezTo>
                    <a:pt x="480" y="941"/>
                    <a:pt x="763" y="874"/>
                    <a:pt x="849" y="649"/>
                  </a:cubicBezTo>
                  <a:cubicBezTo>
                    <a:pt x="820" y="612"/>
                    <a:pt x="791" y="569"/>
                    <a:pt x="765" y="52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3" dirty="0"/>
            </a:p>
          </p:txBody>
        </p:sp>
      </p:grpSp>
      <p:grpSp>
        <p:nvGrpSpPr>
          <p:cNvPr id="12" name="Group 11"/>
          <p:cNvGrpSpPr>
            <a:grpSpLocks noChangeAspect="1"/>
          </p:cNvGrpSpPr>
          <p:nvPr/>
        </p:nvGrpSpPr>
        <p:grpSpPr>
          <a:xfrm>
            <a:off x="496744" y="1392729"/>
            <a:ext cx="566712" cy="566712"/>
            <a:chOff x="5273675" y="2606675"/>
            <a:chExt cx="1644650" cy="1644650"/>
          </a:xfrm>
        </p:grpSpPr>
        <p:sp>
          <p:nvSpPr>
            <p:cNvPr id="13" name="AutoShape 29"/>
            <p:cNvSpPr>
              <a:spLocks noChangeAspect="1" noChangeArrowheads="1" noTextEdit="1"/>
            </p:cNvSpPr>
            <p:nvPr/>
          </p:nvSpPr>
          <p:spPr bwMode="auto">
            <a:xfrm>
              <a:off x="5273675" y="2606675"/>
              <a:ext cx="1644650" cy="16446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74295" tIns="37148" rIns="74295" bIns="37148" numCol="1" anchor="t" anchorCtr="0" compatLnSpc="1">
              <a:prstTxWarp prst="textNoShape">
                <a:avLst/>
              </a:prstTxWarp>
            </a:bodyPr>
            <a:lstStyle/>
            <a:p>
              <a:endParaRPr lang="en-US" sz="1463" dirty="0"/>
            </a:p>
          </p:txBody>
        </p:sp>
        <p:grpSp>
          <p:nvGrpSpPr>
            <p:cNvPr id="14" name="Group 13"/>
            <p:cNvGrpSpPr/>
            <p:nvPr/>
          </p:nvGrpSpPr>
          <p:grpSpPr>
            <a:xfrm>
              <a:off x="5445124" y="2963863"/>
              <a:ext cx="1363856" cy="1235075"/>
              <a:chOff x="5445124" y="2963863"/>
              <a:chExt cx="1363856" cy="1235075"/>
            </a:xfrm>
          </p:grpSpPr>
          <p:sp>
            <p:nvSpPr>
              <p:cNvPr id="15" name="Freeform 14"/>
              <p:cNvSpPr>
                <a:spLocks/>
              </p:cNvSpPr>
              <p:nvPr/>
            </p:nvSpPr>
            <p:spPr bwMode="auto">
              <a:xfrm>
                <a:off x="5445124" y="2963863"/>
                <a:ext cx="1363856" cy="1235075"/>
              </a:xfrm>
              <a:custGeom>
                <a:avLst/>
                <a:gdLst>
                  <a:gd name="connsiteX0" fmla="*/ 1121392 w 1363856"/>
                  <a:gd name="connsiteY0" fmla="*/ 920750 h 1235075"/>
                  <a:gd name="connsiteX1" fmla="*/ 1110680 w 1363856"/>
                  <a:gd name="connsiteY1" fmla="*/ 930055 h 1235075"/>
                  <a:gd name="connsiteX2" fmla="*/ 1055688 w 1363856"/>
                  <a:gd name="connsiteY2" fmla="*/ 983023 h 1235075"/>
                  <a:gd name="connsiteX3" fmla="*/ 1266369 w 1363856"/>
                  <a:gd name="connsiteY3" fmla="*/ 1202766 h 1235075"/>
                  <a:gd name="connsiteX4" fmla="*/ 1279224 w 1363856"/>
                  <a:gd name="connsiteY4" fmla="*/ 1202766 h 1235075"/>
                  <a:gd name="connsiteX5" fmla="*/ 1309934 w 1363856"/>
                  <a:gd name="connsiteY5" fmla="*/ 1182724 h 1235075"/>
                  <a:gd name="connsiteX6" fmla="*/ 1330645 w 1363856"/>
                  <a:gd name="connsiteY6" fmla="*/ 1153377 h 1235075"/>
                  <a:gd name="connsiteX7" fmla="*/ 1332073 w 1363856"/>
                  <a:gd name="connsiteY7" fmla="*/ 1140493 h 1235075"/>
                  <a:gd name="connsiteX8" fmla="*/ 1130676 w 1363856"/>
                  <a:gd name="connsiteY8" fmla="*/ 930055 h 1235075"/>
                  <a:gd name="connsiteX9" fmla="*/ 1121392 w 1363856"/>
                  <a:gd name="connsiteY9" fmla="*/ 920750 h 1235075"/>
                  <a:gd name="connsiteX10" fmla="*/ 925012 w 1363856"/>
                  <a:gd name="connsiteY10" fmla="*/ 904875 h 1235075"/>
                  <a:gd name="connsiteX11" fmla="*/ 949325 w 1363856"/>
                  <a:gd name="connsiteY11" fmla="*/ 928688 h 1235075"/>
                  <a:gd name="connsiteX12" fmla="*/ 869950 w 1363856"/>
                  <a:gd name="connsiteY12" fmla="*/ 928688 h 1235075"/>
                  <a:gd name="connsiteX13" fmla="*/ 925012 w 1363856"/>
                  <a:gd name="connsiteY13" fmla="*/ 904875 h 1235075"/>
                  <a:gd name="connsiteX14" fmla="*/ 1123687 w 1363856"/>
                  <a:gd name="connsiteY14" fmla="*/ 881062 h 1235075"/>
                  <a:gd name="connsiteX15" fmla="*/ 1134352 w 1363856"/>
                  <a:gd name="connsiteY15" fmla="*/ 886068 h 1235075"/>
                  <a:gd name="connsiteX16" fmla="*/ 1145016 w 1363856"/>
                  <a:gd name="connsiteY16" fmla="*/ 897511 h 1235075"/>
                  <a:gd name="connsiteX17" fmla="*/ 1174877 w 1363856"/>
                  <a:gd name="connsiteY17" fmla="*/ 928979 h 1235075"/>
                  <a:gd name="connsiteX18" fmla="*/ 1354041 w 1363856"/>
                  <a:gd name="connsiteY18" fmla="*/ 1118501 h 1235075"/>
                  <a:gd name="connsiteX19" fmla="*/ 1360440 w 1363856"/>
                  <a:gd name="connsiteY19" fmla="*/ 1162842 h 1235075"/>
                  <a:gd name="connsiteX20" fmla="*/ 1332001 w 1363856"/>
                  <a:gd name="connsiteY20" fmla="*/ 1205753 h 1235075"/>
                  <a:gd name="connsiteX21" fmla="*/ 1287921 w 1363856"/>
                  <a:gd name="connsiteY21" fmla="*/ 1232930 h 1235075"/>
                  <a:gd name="connsiteX22" fmla="*/ 1270858 w 1363856"/>
                  <a:gd name="connsiteY22" fmla="*/ 1235075 h 1235075"/>
                  <a:gd name="connsiteX23" fmla="*/ 1243841 w 1363856"/>
                  <a:gd name="connsiteY23" fmla="*/ 1224347 h 1235075"/>
                  <a:gd name="connsiteX24" fmla="*/ 1024863 w 1363856"/>
                  <a:gd name="connsiteY24" fmla="*/ 993345 h 1235075"/>
                  <a:gd name="connsiteX25" fmla="*/ 1025574 w 1363856"/>
                  <a:gd name="connsiteY25" fmla="*/ 971175 h 1235075"/>
                  <a:gd name="connsiteX26" fmla="*/ 1067521 w 1363856"/>
                  <a:gd name="connsiteY26" fmla="*/ 928979 h 1235075"/>
                  <a:gd name="connsiteX27" fmla="*/ 1075342 w 1363856"/>
                  <a:gd name="connsiteY27" fmla="*/ 921827 h 1235075"/>
                  <a:gd name="connsiteX28" fmla="*/ 1099515 w 1363856"/>
                  <a:gd name="connsiteY28" fmla="*/ 897511 h 1235075"/>
                  <a:gd name="connsiteX29" fmla="*/ 1103069 w 1363856"/>
                  <a:gd name="connsiteY29" fmla="*/ 894651 h 1235075"/>
                  <a:gd name="connsiteX30" fmla="*/ 1112312 w 1363856"/>
                  <a:gd name="connsiteY30" fmla="*/ 886068 h 1235075"/>
                  <a:gd name="connsiteX31" fmla="*/ 1123687 w 1363856"/>
                  <a:gd name="connsiteY31" fmla="*/ 881062 h 1235075"/>
                  <a:gd name="connsiteX32" fmla="*/ 735688 w 1363856"/>
                  <a:gd name="connsiteY32" fmla="*/ 345914 h 1235075"/>
                  <a:gd name="connsiteX33" fmla="*/ 570986 w 1363856"/>
                  <a:gd name="connsiteY33" fmla="*/ 418685 h 1235075"/>
                  <a:gd name="connsiteX34" fmla="*/ 519650 w 1363856"/>
                  <a:gd name="connsiteY34" fmla="*/ 488601 h 1235075"/>
                  <a:gd name="connsiteX35" fmla="*/ 563856 w 1363856"/>
                  <a:gd name="connsiteY35" fmla="*/ 797519 h 1235075"/>
                  <a:gd name="connsiteX36" fmla="*/ 635155 w 1363856"/>
                  <a:gd name="connsiteY36" fmla="*/ 849600 h 1235075"/>
                  <a:gd name="connsiteX37" fmla="*/ 836933 w 1363856"/>
                  <a:gd name="connsiteY37" fmla="*/ 866722 h 1235075"/>
                  <a:gd name="connsiteX38" fmla="*/ 920354 w 1363856"/>
                  <a:gd name="connsiteY38" fmla="*/ 823916 h 1235075"/>
                  <a:gd name="connsiteX39" fmla="*/ 937466 w 1363856"/>
                  <a:gd name="connsiteY39" fmla="*/ 809648 h 1235075"/>
                  <a:gd name="connsiteX40" fmla="*/ 943170 w 1363856"/>
                  <a:gd name="connsiteY40" fmla="*/ 804654 h 1235075"/>
                  <a:gd name="connsiteX41" fmla="*/ 965986 w 1363856"/>
                  <a:gd name="connsiteY41" fmla="*/ 780397 h 1235075"/>
                  <a:gd name="connsiteX42" fmla="*/ 970977 w 1363856"/>
                  <a:gd name="connsiteY42" fmla="*/ 773262 h 1235075"/>
                  <a:gd name="connsiteX43" fmla="*/ 970977 w 1363856"/>
                  <a:gd name="connsiteY43" fmla="*/ 450789 h 1235075"/>
                  <a:gd name="connsiteX44" fmla="*/ 950300 w 1363856"/>
                  <a:gd name="connsiteY44" fmla="*/ 425819 h 1235075"/>
                  <a:gd name="connsiteX45" fmla="*/ 937466 w 1363856"/>
                  <a:gd name="connsiteY45" fmla="*/ 414404 h 1235075"/>
                  <a:gd name="connsiteX46" fmla="*/ 871157 w 1363856"/>
                  <a:gd name="connsiteY46" fmla="*/ 370884 h 1235075"/>
                  <a:gd name="connsiteX47" fmla="*/ 794867 w 1363856"/>
                  <a:gd name="connsiteY47" fmla="*/ 348054 h 1235075"/>
                  <a:gd name="connsiteX48" fmla="*/ 735688 w 1363856"/>
                  <a:gd name="connsiteY48" fmla="*/ 345914 h 1235075"/>
                  <a:gd name="connsiteX49" fmla="*/ 759346 w 1363856"/>
                  <a:gd name="connsiteY49" fmla="*/ 307100 h 1235075"/>
                  <a:gd name="connsiteX50" fmla="*/ 970930 w 1363856"/>
                  <a:gd name="connsiteY50" fmla="*/ 394069 h 1235075"/>
                  <a:gd name="connsiteX51" fmla="*/ 978054 w 1363856"/>
                  <a:gd name="connsiteY51" fmla="*/ 400485 h 1235075"/>
                  <a:gd name="connsiteX52" fmla="*/ 1005838 w 1363856"/>
                  <a:gd name="connsiteY52" fmla="*/ 790422 h 1235075"/>
                  <a:gd name="connsiteX53" fmla="*/ 1078503 w 1363856"/>
                  <a:gd name="connsiteY53" fmla="*/ 865273 h 1235075"/>
                  <a:gd name="connsiteX54" fmla="*/ 1079928 w 1363856"/>
                  <a:gd name="connsiteY54" fmla="*/ 867412 h 1235075"/>
                  <a:gd name="connsiteX55" fmla="*/ 1079928 w 1363856"/>
                  <a:gd name="connsiteY55" fmla="*/ 875253 h 1235075"/>
                  <a:gd name="connsiteX56" fmla="*/ 1054282 w 1363856"/>
                  <a:gd name="connsiteY56" fmla="*/ 898778 h 1235075"/>
                  <a:gd name="connsiteX57" fmla="*/ 1052857 w 1363856"/>
                  <a:gd name="connsiteY57" fmla="*/ 900203 h 1235075"/>
                  <a:gd name="connsiteX58" fmla="*/ 1021511 w 1363856"/>
                  <a:gd name="connsiteY58" fmla="*/ 930144 h 1235075"/>
                  <a:gd name="connsiteX59" fmla="*/ 1012250 w 1363856"/>
                  <a:gd name="connsiteY59" fmla="*/ 939411 h 1235075"/>
                  <a:gd name="connsiteX60" fmla="*/ 1000851 w 1363856"/>
                  <a:gd name="connsiteY60" fmla="*/ 939411 h 1235075"/>
                  <a:gd name="connsiteX61" fmla="*/ 991590 w 1363856"/>
                  <a:gd name="connsiteY61" fmla="*/ 930144 h 1235075"/>
                  <a:gd name="connsiteX62" fmla="*/ 961669 w 1363856"/>
                  <a:gd name="connsiteY62" fmla="*/ 898778 h 1235075"/>
                  <a:gd name="connsiteX63" fmla="*/ 929611 w 1363856"/>
                  <a:gd name="connsiteY63" fmla="*/ 865986 h 1235075"/>
                  <a:gd name="connsiteX64" fmla="*/ 928898 w 1363856"/>
                  <a:gd name="connsiteY64" fmla="*/ 865273 h 1235075"/>
                  <a:gd name="connsiteX65" fmla="*/ 925336 w 1363856"/>
                  <a:gd name="connsiteY65" fmla="*/ 867412 h 1235075"/>
                  <a:gd name="connsiteX66" fmla="*/ 862644 w 1363856"/>
                  <a:gd name="connsiteY66" fmla="*/ 898778 h 1235075"/>
                  <a:gd name="connsiteX67" fmla="*/ 651060 w 1363856"/>
                  <a:gd name="connsiteY67" fmla="*/ 898778 h 1235075"/>
                  <a:gd name="connsiteX68" fmla="*/ 589081 w 1363856"/>
                  <a:gd name="connsiteY68" fmla="*/ 867412 h 1235075"/>
                  <a:gd name="connsiteX69" fmla="*/ 537075 w 1363856"/>
                  <a:gd name="connsiteY69" fmla="*/ 824640 h 1235075"/>
                  <a:gd name="connsiteX70" fmla="*/ 477945 w 1363856"/>
                  <a:gd name="connsiteY70" fmla="*/ 489593 h 1235075"/>
                  <a:gd name="connsiteX71" fmla="*/ 545624 w 1363856"/>
                  <a:gd name="connsiteY71" fmla="*/ 391931 h 1235075"/>
                  <a:gd name="connsiteX72" fmla="*/ 759346 w 1363856"/>
                  <a:gd name="connsiteY72" fmla="*/ 307100 h 1235075"/>
                  <a:gd name="connsiteX73" fmla="*/ 15701 w 1363856"/>
                  <a:gd name="connsiteY73" fmla="*/ 0 h 1235075"/>
                  <a:gd name="connsiteX74" fmla="*/ 1286049 w 1363856"/>
                  <a:gd name="connsiteY74" fmla="*/ 0 h 1235075"/>
                  <a:gd name="connsiteX75" fmla="*/ 1301750 w 1363856"/>
                  <a:gd name="connsiteY75" fmla="*/ 15692 h 1235075"/>
                  <a:gd name="connsiteX76" fmla="*/ 1301750 w 1363856"/>
                  <a:gd name="connsiteY76" fmla="*/ 912996 h 1235075"/>
                  <a:gd name="connsiteX77" fmla="*/ 1286049 w 1363856"/>
                  <a:gd name="connsiteY77" fmla="*/ 928688 h 1235075"/>
                  <a:gd name="connsiteX78" fmla="*/ 1217536 w 1363856"/>
                  <a:gd name="connsiteY78" fmla="*/ 928688 h 1235075"/>
                  <a:gd name="connsiteX79" fmla="*/ 1187562 w 1363856"/>
                  <a:gd name="connsiteY79" fmla="*/ 897304 h 1235075"/>
                  <a:gd name="connsiteX80" fmla="*/ 1270348 w 1363856"/>
                  <a:gd name="connsiteY80" fmla="*/ 897304 h 1235075"/>
                  <a:gd name="connsiteX81" fmla="*/ 1270348 w 1363856"/>
                  <a:gd name="connsiteY81" fmla="*/ 31384 h 1235075"/>
                  <a:gd name="connsiteX82" fmla="*/ 31402 w 1363856"/>
                  <a:gd name="connsiteY82" fmla="*/ 31384 h 1235075"/>
                  <a:gd name="connsiteX83" fmla="*/ 31402 w 1363856"/>
                  <a:gd name="connsiteY83" fmla="*/ 897304 h 1235075"/>
                  <a:gd name="connsiteX84" fmla="*/ 578080 w 1363856"/>
                  <a:gd name="connsiteY84" fmla="*/ 897304 h 1235075"/>
                  <a:gd name="connsiteX85" fmla="*/ 643738 w 1363856"/>
                  <a:gd name="connsiteY85" fmla="*/ 928688 h 1235075"/>
                  <a:gd name="connsiteX86" fmla="*/ 15701 w 1363856"/>
                  <a:gd name="connsiteY86" fmla="*/ 928688 h 1235075"/>
                  <a:gd name="connsiteX87" fmla="*/ 0 w 1363856"/>
                  <a:gd name="connsiteY87" fmla="*/ 912996 h 1235075"/>
                  <a:gd name="connsiteX88" fmla="*/ 0 w 1363856"/>
                  <a:gd name="connsiteY88" fmla="*/ 15692 h 1235075"/>
                  <a:gd name="connsiteX89" fmla="*/ 15701 w 1363856"/>
                  <a:gd name="connsiteY89" fmla="*/ 0 h 12350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</a:cxnLst>
                <a:rect l="l" t="t" r="r" b="b"/>
                <a:pathLst>
                  <a:path w="1363856" h="1235075">
                    <a:moveTo>
                      <a:pt x="1121392" y="920750"/>
                    </a:moveTo>
                    <a:cubicBezTo>
                      <a:pt x="1121392" y="920750"/>
                      <a:pt x="1121392" y="920750"/>
                      <a:pt x="1110680" y="930055"/>
                    </a:cubicBezTo>
                    <a:cubicBezTo>
                      <a:pt x="1110680" y="930055"/>
                      <a:pt x="1110680" y="930055"/>
                      <a:pt x="1055688" y="983023"/>
                    </a:cubicBezTo>
                    <a:cubicBezTo>
                      <a:pt x="1266369" y="1202766"/>
                      <a:pt x="1266369" y="1202766"/>
                      <a:pt x="1266369" y="1202766"/>
                    </a:cubicBezTo>
                    <a:cubicBezTo>
                      <a:pt x="1267083" y="1203482"/>
                      <a:pt x="1271368" y="1204913"/>
                      <a:pt x="1279224" y="1202766"/>
                    </a:cubicBezTo>
                    <a:cubicBezTo>
                      <a:pt x="1289223" y="1199903"/>
                      <a:pt x="1299935" y="1192745"/>
                      <a:pt x="1309934" y="1182724"/>
                    </a:cubicBezTo>
                    <a:cubicBezTo>
                      <a:pt x="1319932" y="1173419"/>
                      <a:pt x="1327788" y="1162682"/>
                      <a:pt x="1330645" y="1153377"/>
                    </a:cubicBezTo>
                    <a:cubicBezTo>
                      <a:pt x="1333501" y="1145504"/>
                      <a:pt x="1332787" y="1141209"/>
                      <a:pt x="1332073" y="1140493"/>
                    </a:cubicBezTo>
                    <a:cubicBezTo>
                      <a:pt x="1195666" y="998054"/>
                      <a:pt x="1147102" y="947950"/>
                      <a:pt x="1130676" y="930055"/>
                    </a:cubicBezTo>
                    <a:cubicBezTo>
                      <a:pt x="1121392" y="920750"/>
                      <a:pt x="1121392" y="920750"/>
                      <a:pt x="1121392" y="920750"/>
                    </a:cubicBezTo>
                    <a:close/>
                    <a:moveTo>
                      <a:pt x="925012" y="904875"/>
                    </a:moveTo>
                    <a:cubicBezTo>
                      <a:pt x="925012" y="904875"/>
                      <a:pt x="925012" y="904875"/>
                      <a:pt x="949325" y="928688"/>
                    </a:cubicBezTo>
                    <a:cubicBezTo>
                      <a:pt x="949325" y="928688"/>
                      <a:pt x="949325" y="928688"/>
                      <a:pt x="869950" y="928688"/>
                    </a:cubicBezTo>
                    <a:cubicBezTo>
                      <a:pt x="889257" y="922194"/>
                      <a:pt x="907850" y="913534"/>
                      <a:pt x="925012" y="904875"/>
                    </a:cubicBezTo>
                    <a:close/>
                    <a:moveTo>
                      <a:pt x="1123687" y="881062"/>
                    </a:moveTo>
                    <a:cubicBezTo>
                      <a:pt x="1127953" y="881777"/>
                      <a:pt x="1131508" y="883208"/>
                      <a:pt x="1134352" y="886068"/>
                    </a:cubicBezTo>
                    <a:cubicBezTo>
                      <a:pt x="1137907" y="890359"/>
                      <a:pt x="1141462" y="893935"/>
                      <a:pt x="1145016" y="897511"/>
                    </a:cubicBezTo>
                    <a:cubicBezTo>
                      <a:pt x="1155681" y="908954"/>
                      <a:pt x="1165635" y="919682"/>
                      <a:pt x="1174877" y="928979"/>
                    </a:cubicBezTo>
                    <a:cubicBezTo>
                      <a:pt x="1354041" y="1118501"/>
                      <a:pt x="1354041" y="1118501"/>
                      <a:pt x="1354041" y="1118501"/>
                    </a:cubicBezTo>
                    <a:cubicBezTo>
                      <a:pt x="1363994" y="1128514"/>
                      <a:pt x="1366838" y="1144963"/>
                      <a:pt x="1360440" y="1162842"/>
                    </a:cubicBezTo>
                    <a:cubicBezTo>
                      <a:pt x="1355463" y="1177861"/>
                      <a:pt x="1345509" y="1192880"/>
                      <a:pt x="1332001" y="1205753"/>
                    </a:cubicBezTo>
                    <a:cubicBezTo>
                      <a:pt x="1318492" y="1218626"/>
                      <a:pt x="1302851" y="1228639"/>
                      <a:pt x="1287921" y="1232930"/>
                    </a:cubicBezTo>
                    <a:cubicBezTo>
                      <a:pt x="1282233" y="1234360"/>
                      <a:pt x="1276545" y="1235075"/>
                      <a:pt x="1270858" y="1235075"/>
                    </a:cubicBezTo>
                    <a:cubicBezTo>
                      <a:pt x="1260193" y="1235075"/>
                      <a:pt x="1250240" y="1231499"/>
                      <a:pt x="1243841" y="1224347"/>
                    </a:cubicBezTo>
                    <a:cubicBezTo>
                      <a:pt x="1024863" y="993345"/>
                      <a:pt x="1024863" y="993345"/>
                      <a:pt x="1024863" y="993345"/>
                    </a:cubicBezTo>
                    <a:cubicBezTo>
                      <a:pt x="1019175" y="986908"/>
                      <a:pt x="1019175" y="976896"/>
                      <a:pt x="1025574" y="971175"/>
                    </a:cubicBezTo>
                    <a:cubicBezTo>
                      <a:pt x="1042637" y="954010"/>
                      <a:pt x="1056146" y="940422"/>
                      <a:pt x="1067521" y="928979"/>
                    </a:cubicBezTo>
                    <a:cubicBezTo>
                      <a:pt x="1070365" y="926834"/>
                      <a:pt x="1072498" y="923973"/>
                      <a:pt x="1075342" y="921827"/>
                    </a:cubicBezTo>
                    <a:cubicBezTo>
                      <a:pt x="1086717" y="911100"/>
                      <a:pt x="1094538" y="903233"/>
                      <a:pt x="1099515" y="897511"/>
                    </a:cubicBezTo>
                    <a:cubicBezTo>
                      <a:pt x="1100936" y="896796"/>
                      <a:pt x="1102358" y="895366"/>
                      <a:pt x="1103069" y="894651"/>
                    </a:cubicBezTo>
                    <a:cubicBezTo>
                      <a:pt x="1112312" y="886068"/>
                      <a:pt x="1112312" y="886068"/>
                      <a:pt x="1112312" y="886068"/>
                    </a:cubicBezTo>
                    <a:cubicBezTo>
                      <a:pt x="1115156" y="883208"/>
                      <a:pt x="1119422" y="881062"/>
                      <a:pt x="1123687" y="881062"/>
                    </a:cubicBezTo>
                    <a:close/>
                    <a:moveTo>
                      <a:pt x="735688" y="345914"/>
                    </a:moveTo>
                    <a:cubicBezTo>
                      <a:pt x="675796" y="350908"/>
                      <a:pt x="617330" y="375165"/>
                      <a:pt x="570986" y="418685"/>
                    </a:cubicBezTo>
                    <a:cubicBezTo>
                      <a:pt x="549596" y="439374"/>
                      <a:pt x="532484" y="463631"/>
                      <a:pt x="519650" y="488601"/>
                    </a:cubicBezTo>
                    <a:cubicBezTo>
                      <a:pt x="468314" y="587769"/>
                      <a:pt x="482574" y="713334"/>
                      <a:pt x="563856" y="797519"/>
                    </a:cubicBezTo>
                    <a:cubicBezTo>
                      <a:pt x="585246" y="819636"/>
                      <a:pt x="609488" y="836758"/>
                      <a:pt x="635155" y="849600"/>
                    </a:cubicBezTo>
                    <a:cubicBezTo>
                      <a:pt x="697186" y="881705"/>
                      <a:pt x="770625" y="887412"/>
                      <a:pt x="836933" y="866722"/>
                    </a:cubicBezTo>
                    <a:cubicBezTo>
                      <a:pt x="866166" y="858161"/>
                      <a:pt x="894686" y="843179"/>
                      <a:pt x="920354" y="823916"/>
                    </a:cubicBezTo>
                    <a:cubicBezTo>
                      <a:pt x="926771" y="819636"/>
                      <a:pt x="932475" y="814642"/>
                      <a:pt x="937466" y="809648"/>
                    </a:cubicBezTo>
                    <a:cubicBezTo>
                      <a:pt x="939605" y="807507"/>
                      <a:pt x="941031" y="806080"/>
                      <a:pt x="943170" y="804654"/>
                    </a:cubicBezTo>
                    <a:cubicBezTo>
                      <a:pt x="951013" y="796806"/>
                      <a:pt x="958856" y="788958"/>
                      <a:pt x="965986" y="780397"/>
                    </a:cubicBezTo>
                    <a:cubicBezTo>
                      <a:pt x="967412" y="777543"/>
                      <a:pt x="969551" y="775403"/>
                      <a:pt x="970977" y="773262"/>
                    </a:cubicBezTo>
                    <a:cubicBezTo>
                      <a:pt x="1042276" y="679089"/>
                      <a:pt x="1042989" y="546390"/>
                      <a:pt x="970977" y="450789"/>
                    </a:cubicBezTo>
                    <a:cubicBezTo>
                      <a:pt x="964560" y="442228"/>
                      <a:pt x="957430" y="434380"/>
                      <a:pt x="950300" y="425819"/>
                    </a:cubicBezTo>
                    <a:cubicBezTo>
                      <a:pt x="946022" y="422252"/>
                      <a:pt x="941744" y="417971"/>
                      <a:pt x="937466" y="414404"/>
                    </a:cubicBezTo>
                    <a:cubicBezTo>
                      <a:pt x="917502" y="395855"/>
                      <a:pt x="895399" y="381586"/>
                      <a:pt x="871157" y="370884"/>
                    </a:cubicBezTo>
                    <a:cubicBezTo>
                      <a:pt x="846915" y="359469"/>
                      <a:pt x="821247" y="351621"/>
                      <a:pt x="794867" y="348054"/>
                    </a:cubicBezTo>
                    <a:cubicBezTo>
                      <a:pt x="774903" y="345201"/>
                      <a:pt x="754939" y="344487"/>
                      <a:pt x="735688" y="345914"/>
                    </a:cubicBezTo>
                    <a:close/>
                    <a:moveTo>
                      <a:pt x="759346" y="307100"/>
                    </a:moveTo>
                    <a:cubicBezTo>
                      <a:pt x="835573" y="307813"/>
                      <a:pt x="912513" y="336327"/>
                      <a:pt x="970930" y="394069"/>
                    </a:cubicBezTo>
                    <a:cubicBezTo>
                      <a:pt x="973067" y="396208"/>
                      <a:pt x="975917" y="398347"/>
                      <a:pt x="978054" y="400485"/>
                    </a:cubicBezTo>
                    <a:cubicBezTo>
                      <a:pt x="1082065" y="508128"/>
                      <a:pt x="1090614" y="672799"/>
                      <a:pt x="1005838" y="790422"/>
                    </a:cubicBezTo>
                    <a:cubicBezTo>
                      <a:pt x="1078503" y="865273"/>
                      <a:pt x="1078503" y="865273"/>
                      <a:pt x="1078503" y="865273"/>
                    </a:cubicBezTo>
                    <a:cubicBezTo>
                      <a:pt x="1079216" y="865986"/>
                      <a:pt x="1079928" y="866699"/>
                      <a:pt x="1079928" y="867412"/>
                    </a:cubicBezTo>
                    <a:cubicBezTo>
                      <a:pt x="1081353" y="870263"/>
                      <a:pt x="1081353" y="873114"/>
                      <a:pt x="1079928" y="875253"/>
                    </a:cubicBezTo>
                    <a:cubicBezTo>
                      <a:pt x="1079928" y="875253"/>
                      <a:pt x="1079928" y="875253"/>
                      <a:pt x="1054282" y="898778"/>
                    </a:cubicBezTo>
                    <a:cubicBezTo>
                      <a:pt x="1054282" y="898778"/>
                      <a:pt x="1054282" y="898778"/>
                      <a:pt x="1052857" y="900203"/>
                    </a:cubicBezTo>
                    <a:cubicBezTo>
                      <a:pt x="1037184" y="915886"/>
                      <a:pt x="1027210" y="925154"/>
                      <a:pt x="1021511" y="930144"/>
                    </a:cubicBezTo>
                    <a:cubicBezTo>
                      <a:pt x="1012250" y="939411"/>
                      <a:pt x="1012250" y="939411"/>
                      <a:pt x="1012250" y="939411"/>
                    </a:cubicBezTo>
                    <a:cubicBezTo>
                      <a:pt x="1009400" y="942975"/>
                      <a:pt x="1003701" y="942975"/>
                      <a:pt x="1000851" y="939411"/>
                    </a:cubicBezTo>
                    <a:cubicBezTo>
                      <a:pt x="997289" y="936559"/>
                      <a:pt x="994439" y="932995"/>
                      <a:pt x="991590" y="930144"/>
                    </a:cubicBezTo>
                    <a:cubicBezTo>
                      <a:pt x="979479" y="918025"/>
                      <a:pt x="969505" y="907332"/>
                      <a:pt x="961669" y="898778"/>
                    </a:cubicBezTo>
                    <a:cubicBezTo>
                      <a:pt x="938159" y="874540"/>
                      <a:pt x="931035" y="868124"/>
                      <a:pt x="929611" y="865986"/>
                    </a:cubicBezTo>
                    <a:cubicBezTo>
                      <a:pt x="928898" y="865273"/>
                      <a:pt x="928898" y="865273"/>
                      <a:pt x="928898" y="865273"/>
                    </a:cubicBezTo>
                    <a:cubicBezTo>
                      <a:pt x="927473" y="865986"/>
                      <a:pt x="926049" y="866699"/>
                      <a:pt x="925336" y="867412"/>
                    </a:cubicBezTo>
                    <a:cubicBezTo>
                      <a:pt x="905389" y="880243"/>
                      <a:pt x="884017" y="890936"/>
                      <a:pt x="862644" y="898778"/>
                    </a:cubicBezTo>
                    <a:cubicBezTo>
                      <a:pt x="794254" y="924441"/>
                      <a:pt x="719451" y="924441"/>
                      <a:pt x="651060" y="898778"/>
                    </a:cubicBezTo>
                    <a:cubicBezTo>
                      <a:pt x="629688" y="890936"/>
                      <a:pt x="609028" y="880956"/>
                      <a:pt x="589081" y="867412"/>
                    </a:cubicBezTo>
                    <a:cubicBezTo>
                      <a:pt x="570558" y="855293"/>
                      <a:pt x="553460" y="841036"/>
                      <a:pt x="537075" y="824640"/>
                    </a:cubicBezTo>
                    <a:cubicBezTo>
                      <a:pt x="449449" y="732680"/>
                      <a:pt x="430214" y="599374"/>
                      <a:pt x="477945" y="489593"/>
                    </a:cubicBezTo>
                    <a:cubicBezTo>
                      <a:pt x="493618" y="453950"/>
                      <a:pt x="516415" y="420445"/>
                      <a:pt x="545624" y="391931"/>
                    </a:cubicBezTo>
                    <a:cubicBezTo>
                      <a:pt x="605466" y="334902"/>
                      <a:pt x="682406" y="306387"/>
                      <a:pt x="759346" y="307100"/>
                    </a:cubicBezTo>
                    <a:close/>
                    <a:moveTo>
                      <a:pt x="15701" y="0"/>
                    </a:moveTo>
                    <a:cubicBezTo>
                      <a:pt x="15701" y="0"/>
                      <a:pt x="15701" y="0"/>
                      <a:pt x="1286049" y="0"/>
                    </a:cubicBezTo>
                    <a:cubicBezTo>
                      <a:pt x="1294613" y="0"/>
                      <a:pt x="1301750" y="6419"/>
                      <a:pt x="1301750" y="15692"/>
                    </a:cubicBezTo>
                    <a:cubicBezTo>
                      <a:pt x="1301750" y="15692"/>
                      <a:pt x="1301750" y="15692"/>
                      <a:pt x="1301750" y="912996"/>
                    </a:cubicBezTo>
                    <a:cubicBezTo>
                      <a:pt x="1301750" y="922269"/>
                      <a:pt x="1294613" y="928688"/>
                      <a:pt x="1286049" y="928688"/>
                    </a:cubicBezTo>
                    <a:cubicBezTo>
                      <a:pt x="1286049" y="928688"/>
                      <a:pt x="1286049" y="928688"/>
                      <a:pt x="1217536" y="928688"/>
                    </a:cubicBezTo>
                    <a:cubicBezTo>
                      <a:pt x="1217536" y="928688"/>
                      <a:pt x="1217536" y="928688"/>
                      <a:pt x="1187562" y="897304"/>
                    </a:cubicBezTo>
                    <a:cubicBezTo>
                      <a:pt x="1270348" y="897304"/>
                      <a:pt x="1270348" y="897304"/>
                      <a:pt x="1270348" y="897304"/>
                    </a:cubicBezTo>
                    <a:cubicBezTo>
                      <a:pt x="1270348" y="31384"/>
                      <a:pt x="1270348" y="31384"/>
                      <a:pt x="1270348" y="31384"/>
                    </a:cubicBezTo>
                    <a:cubicBezTo>
                      <a:pt x="31402" y="31384"/>
                      <a:pt x="31402" y="31384"/>
                      <a:pt x="31402" y="31384"/>
                    </a:cubicBezTo>
                    <a:cubicBezTo>
                      <a:pt x="31402" y="897304"/>
                      <a:pt x="31402" y="897304"/>
                      <a:pt x="31402" y="897304"/>
                    </a:cubicBezTo>
                    <a:cubicBezTo>
                      <a:pt x="250501" y="897304"/>
                      <a:pt x="429634" y="897304"/>
                      <a:pt x="578080" y="897304"/>
                    </a:cubicBezTo>
                    <a:cubicBezTo>
                      <a:pt x="598776" y="910143"/>
                      <a:pt x="620900" y="920842"/>
                      <a:pt x="643738" y="928688"/>
                    </a:cubicBezTo>
                    <a:cubicBezTo>
                      <a:pt x="643738" y="928688"/>
                      <a:pt x="643738" y="928688"/>
                      <a:pt x="15701" y="928688"/>
                    </a:cubicBezTo>
                    <a:cubicBezTo>
                      <a:pt x="7137" y="928688"/>
                      <a:pt x="0" y="922269"/>
                      <a:pt x="0" y="912996"/>
                    </a:cubicBezTo>
                    <a:cubicBezTo>
                      <a:pt x="0" y="912996"/>
                      <a:pt x="0" y="912996"/>
                      <a:pt x="0" y="15692"/>
                    </a:cubicBezTo>
                    <a:cubicBezTo>
                      <a:pt x="0" y="6419"/>
                      <a:pt x="7137" y="0"/>
                      <a:pt x="157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463" dirty="0"/>
              </a:p>
            </p:txBody>
          </p:sp>
          <p:sp>
            <p:nvSpPr>
              <p:cNvPr id="16" name="Freeform 15"/>
              <p:cNvSpPr>
                <a:spLocks/>
              </p:cNvSpPr>
              <p:nvPr/>
            </p:nvSpPr>
            <p:spPr bwMode="auto">
              <a:xfrm>
                <a:off x="5510213" y="3030537"/>
                <a:ext cx="1173162" cy="801688"/>
              </a:xfrm>
              <a:custGeom>
                <a:avLst/>
                <a:gdLst>
                  <a:gd name="connsiteX0" fmla="*/ 15740 w 1173162"/>
                  <a:gd name="connsiteY0" fmla="*/ 377825 h 801688"/>
                  <a:gd name="connsiteX1" fmla="*/ 252549 w 1173162"/>
                  <a:gd name="connsiteY1" fmla="*/ 377825 h 801688"/>
                  <a:gd name="connsiteX2" fmla="*/ 268288 w 1173162"/>
                  <a:gd name="connsiteY2" fmla="*/ 394237 h 801688"/>
                  <a:gd name="connsiteX3" fmla="*/ 268288 w 1173162"/>
                  <a:gd name="connsiteY3" fmla="*/ 785990 h 801688"/>
                  <a:gd name="connsiteX4" fmla="*/ 252549 w 1173162"/>
                  <a:gd name="connsiteY4" fmla="*/ 801688 h 801688"/>
                  <a:gd name="connsiteX5" fmla="*/ 15740 w 1173162"/>
                  <a:gd name="connsiteY5" fmla="*/ 801688 h 801688"/>
                  <a:gd name="connsiteX6" fmla="*/ 0 w 1173162"/>
                  <a:gd name="connsiteY6" fmla="*/ 785990 h 801688"/>
                  <a:gd name="connsiteX7" fmla="*/ 0 w 1173162"/>
                  <a:gd name="connsiteY7" fmla="*/ 394237 h 801688"/>
                  <a:gd name="connsiteX8" fmla="*/ 15740 w 1173162"/>
                  <a:gd name="connsiteY8" fmla="*/ 377825 h 801688"/>
                  <a:gd name="connsiteX9" fmla="*/ 542925 w 1173162"/>
                  <a:gd name="connsiteY9" fmla="*/ 363537 h 801688"/>
                  <a:gd name="connsiteX10" fmla="*/ 542925 w 1173162"/>
                  <a:gd name="connsiteY10" fmla="*/ 422869 h 801688"/>
                  <a:gd name="connsiteX11" fmla="*/ 542925 w 1173162"/>
                  <a:gd name="connsiteY11" fmla="*/ 730250 h 801688"/>
                  <a:gd name="connsiteX12" fmla="*/ 522224 w 1173162"/>
                  <a:gd name="connsiteY12" fmla="*/ 710949 h 801688"/>
                  <a:gd name="connsiteX13" fmla="*/ 491528 w 1173162"/>
                  <a:gd name="connsiteY13" fmla="*/ 422869 h 801688"/>
                  <a:gd name="connsiteX14" fmla="*/ 528648 w 1173162"/>
                  <a:gd name="connsiteY14" fmla="*/ 376404 h 801688"/>
                  <a:gd name="connsiteX15" fmla="*/ 542925 w 1173162"/>
                  <a:gd name="connsiteY15" fmla="*/ 363537 h 801688"/>
                  <a:gd name="connsiteX16" fmla="*/ 690997 w 1173162"/>
                  <a:gd name="connsiteY16" fmla="*/ 311150 h 801688"/>
                  <a:gd name="connsiteX17" fmla="*/ 859675 w 1173162"/>
                  <a:gd name="connsiteY17" fmla="*/ 382672 h 801688"/>
                  <a:gd name="connsiteX18" fmla="*/ 870396 w 1173162"/>
                  <a:gd name="connsiteY18" fmla="*/ 395546 h 801688"/>
                  <a:gd name="connsiteX19" fmla="*/ 903989 w 1173162"/>
                  <a:gd name="connsiteY19" fmla="*/ 448473 h 801688"/>
                  <a:gd name="connsiteX20" fmla="*/ 903989 w 1173162"/>
                  <a:gd name="connsiteY20" fmla="*/ 644443 h 801688"/>
                  <a:gd name="connsiteX21" fmla="*/ 873255 w 1173162"/>
                  <a:gd name="connsiteY21" fmla="*/ 694508 h 801688"/>
                  <a:gd name="connsiteX22" fmla="*/ 870396 w 1173162"/>
                  <a:gd name="connsiteY22" fmla="*/ 697369 h 801688"/>
                  <a:gd name="connsiteX23" fmla="*/ 853242 w 1173162"/>
                  <a:gd name="connsiteY23" fmla="*/ 715965 h 801688"/>
                  <a:gd name="connsiteX24" fmla="*/ 834659 w 1173162"/>
                  <a:gd name="connsiteY24" fmla="*/ 732415 h 801688"/>
                  <a:gd name="connsiteX25" fmla="*/ 833230 w 1173162"/>
                  <a:gd name="connsiteY25" fmla="*/ 733130 h 801688"/>
                  <a:gd name="connsiteX26" fmla="*/ 690997 w 1173162"/>
                  <a:gd name="connsiteY26" fmla="*/ 781050 h 801688"/>
                  <a:gd name="connsiteX27" fmla="*/ 615950 w 1173162"/>
                  <a:gd name="connsiteY27" fmla="*/ 769607 h 801688"/>
                  <a:gd name="connsiteX28" fmla="*/ 615950 w 1173162"/>
                  <a:gd name="connsiteY28" fmla="*/ 323309 h 801688"/>
                  <a:gd name="connsiteX29" fmla="*/ 690997 w 1173162"/>
                  <a:gd name="connsiteY29" fmla="*/ 311150 h 801688"/>
                  <a:gd name="connsiteX30" fmla="*/ 317277 w 1173162"/>
                  <a:gd name="connsiteY30" fmla="*/ 273050 h 801688"/>
                  <a:gd name="connsiteX31" fmla="*/ 493713 w 1173162"/>
                  <a:gd name="connsiteY31" fmla="*/ 273050 h 801688"/>
                  <a:gd name="connsiteX32" fmla="*/ 458853 w 1173162"/>
                  <a:gd name="connsiteY32" fmla="*/ 302339 h 801688"/>
                  <a:gd name="connsiteX33" fmla="*/ 458141 w 1173162"/>
                  <a:gd name="connsiteY33" fmla="*/ 302339 h 801688"/>
                  <a:gd name="connsiteX34" fmla="*/ 384152 w 1173162"/>
                  <a:gd name="connsiteY34" fmla="*/ 410210 h 801688"/>
                  <a:gd name="connsiteX35" fmla="*/ 360675 w 1173162"/>
                  <a:gd name="connsiteY35" fmla="*/ 603092 h 801688"/>
                  <a:gd name="connsiteX36" fmla="*/ 448893 w 1173162"/>
                  <a:gd name="connsiteY36" fmla="*/ 780257 h 801688"/>
                  <a:gd name="connsiteX37" fmla="*/ 448893 w 1173162"/>
                  <a:gd name="connsiteY37" fmla="*/ 780971 h 801688"/>
                  <a:gd name="connsiteX38" fmla="*/ 449604 w 1173162"/>
                  <a:gd name="connsiteY38" fmla="*/ 780971 h 801688"/>
                  <a:gd name="connsiteX39" fmla="*/ 471659 w 1173162"/>
                  <a:gd name="connsiteY39" fmla="*/ 801688 h 801688"/>
                  <a:gd name="connsiteX40" fmla="*/ 317277 w 1173162"/>
                  <a:gd name="connsiteY40" fmla="*/ 801688 h 801688"/>
                  <a:gd name="connsiteX41" fmla="*/ 301625 w 1173162"/>
                  <a:gd name="connsiteY41" fmla="*/ 785972 h 801688"/>
                  <a:gd name="connsiteX42" fmla="*/ 301625 w 1173162"/>
                  <a:gd name="connsiteY42" fmla="*/ 289481 h 801688"/>
                  <a:gd name="connsiteX43" fmla="*/ 317277 w 1173162"/>
                  <a:gd name="connsiteY43" fmla="*/ 273050 h 801688"/>
                  <a:gd name="connsiteX44" fmla="*/ 633235 w 1173162"/>
                  <a:gd name="connsiteY44" fmla="*/ 133350 h 801688"/>
                  <a:gd name="connsiteX45" fmla="*/ 870128 w 1173162"/>
                  <a:gd name="connsiteY45" fmla="*/ 133350 h 801688"/>
                  <a:gd name="connsiteX46" fmla="*/ 885825 w 1173162"/>
                  <a:gd name="connsiteY46" fmla="*/ 149877 h 801688"/>
                  <a:gd name="connsiteX47" fmla="*/ 885825 w 1173162"/>
                  <a:gd name="connsiteY47" fmla="*/ 269875 h 801688"/>
                  <a:gd name="connsiteX48" fmla="*/ 693885 w 1173162"/>
                  <a:gd name="connsiteY48" fmla="*/ 208798 h 801688"/>
                  <a:gd name="connsiteX49" fmla="*/ 691745 w 1173162"/>
                  <a:gd name="connsiteY49" fmla="*/ 208798 h 801688"/>
                  <a:gd name="connsiteX50" fmla="*/ 617537 w 1173162"/>
                  <a:gd name="connsiteY50" fmla="*/ 216702 h 801688"/>
                  <a:gd name="connsiteX51" fmla="*/ 617537 w 1173162"/>
                  <a:gd name="connsiteY51" fmla="*/ 149877 h 801688"/>
                  <a:gd name="connsiteX52" fmla="*/ 633235 w 1173162"/>
                  <a:gd name="connsiteY52" fmla="*/ 133350 h 801688"/>
                  <a:gd name="connsiteX53" fmla="*/ 919036 w 1173162"/>
                  <a:gd name="connsiteY53" fmla="*/ 0 h 801688"/>
                  <a:gd name="connsiteX54" fmla="*/ 1157414 w 1173162"/>
                  <a:gd name="connsiteY54" fmla="*/ 0 h 801688"/>
                  <a:gd name="connsiteX55" fmla="*/ 1173162 w 1173162"/>
                  <a:gd name="connsiteY55" fmla="*/ 15719 h 801688"/>
                  <a:gd name="connsiteX56" fmla="*/ 1173162 w 1173162"/>
                  <a:gd name="connsiteY56" fmla="*/ 785969 h 801688"/>
                  <a:gd name="connsiteX57" fmla="*/ 1157414 w 1173162"/>
                  <a:gd name="connsiteY57" fmla="*/ 801688 h 801688"/>
                  <a:gd name="connsiteX58" fmla="*/ 1091555 w 1173162"/>
                  <a:gd name="connsiteY58" fmla="*/ 801688 h 801688"/>
                  <a:gd name="connsiteX59" fmla="*/ 1089408 w 1173162"/>
                  <a:gd name="connsiteY59" fmla="*/ 799545 h 801688"/>
                  <a:gd name="connsiteX60" fmla="*/ 1061490 w 1173162"/>
                  <a:gd name="connsiteY60" fmla="*/ 785969 h 801688"/>
                  <a:gd name="connsiteX61" fmla="*/ 1058626 w 1173162"/>
                  <a:gd name="connsiteY61" fmla="*/ 785254 h 801688"/>
                  <a:gd name="connsiteX62" fmla="*/ 1056479 w 1173162"/>
                  <a:gd name="connsiteY62" fmla="*/ 785254 h 801688"/>
                  <a:gd name="connsiteX63" fmla="*/ 1040730 w 1173162"/>
                  <a:gd name="connsiteY63" fmla="*/ 788112 h 801688"/>
                  <a:gd name="connsiteX64" fmla="*/ 1032856 w 1173162"/>
                  <a:gd name="connsiteY64" fmla="*/ 778109 h 801688"/>
                  <a:gd name="connsiteX65" fmla="*/ 978451 w 1173162"/>
                  <a:gd name="connsiteY65" fmla="*/ 722377 h 801688"/>
                  <a:gd name="connsiteX66" fmla="*/ 932637 w 1173162"/>
                  <a:gd name="connsiteY66" fmla="*/ 313673 h 801688"/>
                  <a:gd name="connsiteX67" fmla="*/ 903287 w 1173162"/>
                  <a:gd name="connsiteY67" fmla="*/ 286521 h 801688"/>
                  <a:gd name="connsiteX68" fmla="*/ 903287 w 1173162"/>
                  <a:gd name="connsiteY68" fmla="*/ 15719 h 801688"/>
                  <a:gd name="connsiteX69" fmla="*/ 919036 w 1173162"/>
                  <a:gd name="connsiteY69" fmla="*/ 0 h 8016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</a:cxnLst>
                <a:rect l="l" t="t" r="r" b="b"/>
                <a:pathLst>
                  <a:path w="1173162" h="801688">
                    <a:moveTo>
                      <a:pt x="15740" y="377825"/>
                    </a:moveTo>
                    <a:cubicBezTo>
                      <a:pt x="15740" y="377825"/>
                      <a:pt x="15740" y="377825"/>
                      <a:pt x="252549" y="377825"/>
                    </a:cubicBezTo>
                    <a:cubicBezTo>
                      <a:pt x="261134" y="377825"/>
                      <a:pt x="268288" y="384961"/>
                      <a:pt x="268288" y="394237"/>
                    </a:cubicBezTo>
                    <a:cubicBezTo>
                      <a:pt x="268288" y="394237"/>
                      <a:pt x="268288" y="545515"/>
                      <a:pt x="268288" y="785990"/>
                    </a:cubicBezTo>
                    <a:cubicBezTo>
                      <a:pt x="268288" y="795266"/>
                      <a:pt x="261134" y="801688"/>
                      <a:pt x="252549" y="801688"/>
                    </a:cubicBezTo>
                    <a:cubicBezTo>
                      <a:pt x="252549" y="801688"/>
                      <a:pt x="252549" y="801688"/>
                      <a:pt x="15740" y="801688"/>
                    </a:cubicBezTo>
                    <a:cubicBezTo>
                      <a:pt x="7155" y="801688"/>
                      <a:pt x="0" y="795266"/>
                      <a:pt x="0" y="785990"/>
                    </a:cubicBezTo>
                    <a:cubicBezTo>
                      <a:pt x="0" y="785990"/>
                      <a:pt x="0" y="635425"/>
                      <a:pt x="0" y="394237"/>
                    </a:cubicBezTo>
                    <a:cubicBezTo>
                      <a:pt x="0" y="384961"/>
                      <a:pt x="7155" y="377825"/>
                      <a:pt x="15740" y="377825"/>
                    </a:cubicBezTo>
                    <a:close/>
                    <a:moveTo>
                      <a:pt x="542925" y="363537"/>
                    </a:moveTo>
                    <a:cubicBezTo>
                      <a:pt x="542925" y="363537"/>
                      <a:pt x="542925" y="363537"/>
                      <a:pt x="542925" y="422869"/>
                    </a:cubicBezTo>
                    <a:cubicBezTo>
                      <a:pt x="542925" y="422869"/>
                      <a:pt x="542925" y="422869"/>
                      <a:pt x="542925" y="730250"/>
                    </a:cubicBezTo>
                    <a:cubicBezTo>
                      <a:pt x="535787" y="723817"/>
                      <a:pt x="528648" y="718098"/>
                      <a:pt x="522224" y="710949"/>
                    </a:cubicBezTo>
                    <a:cubicBezTo>
                      <a:pt x="446556" y="631602"/>
                      <a:pt x="436562" y="512939"/>
                      <a:pt x="491528" y="422869"/>
                    </a:cubicBezTo>
                    <a:cubicBezTo>
                      <a:pt x="501522" y="406428"/>
                      <a:pt x="513658" y="390701"/>
                      <a:pt x="528648" y="376404"/>
                    </a:cubicBezTo>
                    <a:cubicBezTo>
                      <a:pt x="532931" y="372115"/>
                      <a:pt x="537928" y="367826"/>
                      <a:pt x="542925" y="363537"/>
                    </a:cubicBezTo>
                    <a:close/>
                    <a:moveTo>
                      <a:pt x="690997" y="311150"/>
                    </a:moveTo>
                    <a:cubicBezTo>
                      <a:pt x="755324" y="311150"/>
                      <a:pt x="815361" y="336898"/>
                      <a:pt x="859675" y="382672"/>
                    </a:cubicBezTo>
                    <a:cubicBezTo>
                      <a:pt x="863963" y="386964"/>
                      <a:pt x="867537" y="391255"/>
                      <a:pt x="870396" y="395546"/>
                    </a:cubicBezTo>
                    <a:cubicBezTo>
                      <a:pt x="884691" y="411996"/>
                      <a:pt x="895412" y="429877"/>
                      <a:pt x="903989" y="448473"/>
                    </a:cubicBezTo>
                    <a:cubicBezTo>
                      <a:pt x="931863" y="510697"/>
                      <a:pt x="931863" y="582219"/>
                      <a:pt x="903989" y="644443"/>
                    </a:cubicBezTo>
                    <a:cubicBezTo>
                      <a:pt x="896126" y="661608"/>
                      <a:pt x="886120" y="678774"/>
                      <a:pt x="873255" y="694508"/>
                    </a:cubicBezTo>
                    <a:cubicBezTo>
                      <a:pt x="872540" y="695224"/>
                      <a:pt x="871825" y="696654"/>
                      <a:pt x="870396" y="697369"/>
                    </a:cubicBezTo>
                    <a:cubicBezTo>
                      <a:pt x="865393" y="703806"/>
                      <a:pt x="859675" y="710243"/>
                      <a:pt x="853242" y="715965"/>
                    </a:cubicBezTo>
                    <a:cubicBezTo>
                      <a:pt x="846095" y="723117"/>
                      <a:pt x="839662" y="728124"/>
                      <a:pt x="834659" y="732415"/>
                    </a:cubicBezTo>
                    <a:cubicBezTo>
                      <a:pt x="834659" y="732415"/>
                      <a:pt x="834659" y="732415"/>
                      <a:pt x="833230" y="733130"/>
                    </a:cubicBezTo>
                    <a:cubicBezTo>
                      <a:pt x="792490" y="764600"/>
                      <a:pt x="742458" y="781050"/>
                      <a:pt x="690997" y="781050"/>
                    </a:cubicBezTo>
                    <a:cubicBezTo>
                      <a:pt x="664552" y="781050"/>
                      <a:pt x="640251" y="776759"/>
                      <a:pt x="615950" y="769607"/>
                    </a:cubicBezTo>
                    <a:cubicBezTo>
                      <a:pt x="615950" y="769607"/>
                      <a:pt x="615950" y="769607"/>
                      <a:pt x="615950" y="323309"/>
                    </a:cubicBezTo>
                    <a:cubicBezTo>
                      <a:pt x="640251" y="315441"/>
                      <a:pt x="664552" y="311150"/>
                      <a:pt x="690997" y="311150"/>
                    </a:cubicBezTo>
                    <a:close/>
                    <a:moveTo>
                      <a:pt x="317277" y="273050"/>
                    </a:moveTo>
                    <a:cubicBezTo>
                      <a:pt x="317277" y="273050"/>
                      <a:pt x="317277" y="273050"/>
                      <a:pt x="493713" y="273050"/>
                    </a:cubicBezTo>
                    <a:cubicBezTo>
                      <a:pt x="481619" y="281622"/>
                      <a:pt x="469524" y="291624"/>
                      <a:pt x="458853" y="302339"/>
                    </a:cubicBezTo>
                    <a:cubicBezTo>
                      <a:pt x="458853" y="302339"/>
                      <a:pt x="458853" y="302339"/>
                      <a:pt x="458141" y="302339"/>
                    </a:cubicBezTo>
                    <a:cubicBezTo>
                      <a:pt x="426838" y="333772"/>
                      <a:pt x="401938" y="369491"/>
                      <a:pt x="384152" y="410210"/>
                    </a:cubicBezTo>
                    <a:cubicBezTo>
                      <a:pt x="357829" y="470932"/>
                      <a:pt x="350003" y="537369"/>
                      <a:pt x="360675" y="603092"/>
                    </a:cubicBezTo>
                    <a:cubicBezTo>
                      <a:pt x="372058" y="670243"/>
                      <a:pt x="402649" y="731679"/>
                      <a:pt x="448893" y="780257"/>
                    </a:cubicBezTo>
                    <a:cubicBezTo>
                      <a:pt x="448893" y="780257"/>
                      <a:pt x="448893" y="780257"/>
                      <a:pt x="448893" y="780971"/>
                    </a:cubicBezTo>
                    <a:lnTo>
                      <a:pt x="449604" y="780971"/>
                    </a:lnTo>
                    <a:cubicBezTo>
                      <a:pt x="456719" y="788829"/>
                      <a:pt x="464544" y="795259"/>
                      <a:pt x="471659" y="801688"/>
                    </a:cubicBezTo>
                    <a:cubicBezTo>
                      <a:pt x="437510" y="801688"/>
                      <a:pt x="387709" y="801688"/>
                      <a:pt x="317277" y="801688"/>
                    </a:cubicBezTo>
                    <a:cubicBezTo>
                      <a:pt x="308740" y="801688"/>
                      <a:pt x="301625" y="795259"/>
                      <a:pt x="301625" y="785972"/>
                    </a:cubicBezTo>
                    <a:cubicBezTo>
                      <a:pt x="301625" y="785972"/>
                      <a:pt x="301625" y="530225"/>
                      <a:pt x="301625" y="289481"/>
                    </a:cubicBezTo>
                    <a:cubicBezTo>
                      <a:pt x="301625" y="280194"/>
                      <a:pt x="308740" y="273050"/>
                      <a:pt x="317277" y="273050"/>
                    </a:cubicBezTo>
                    <a:close/>
                    <a:moveTo>
                      <a:pt x="633235" y="133350"/>
                    </a:moveTo>
                    <a:cubicBezTo>
                      <a:pt x="633235" y="133350"/>
                      <a:pt x="633235" y="133350"/>
                      <a:pt x="870128" y="133350"/>
                    </a:cubicBezTo>
                    <a:cubicBezTo>
                      <a:pt x="878690" y="133350"/>
                      <a:pt x="885825" y="140535"/>
                      <a:pt x="885825" y="149877"/>
                    </a:cubicBezTo>
                    <a:cubicBezTo>
                      <a:pt x="885825" y="149877"/>
                      <a:pt x="885825" y="192990"/>
                      <a:pt x="885825" y="269875"/>
                    </a:cubicBezTo>
                    <a:cubicBezTo>
                      <a:pt x="829456" y="230354"/>
                      <a:pt x="763098" y="209516"/>
                      <a:pt x="693885" y="208798"/>
                    </a:cubicBezTo>
                    <a:cubicBezTo>
                      <a:pt x="693885" y="208798"/>
                      <a:pt x="693885" y="208798"/>
                      <a:pt x="691745" y="208798"/>
                    </a:cubicBezTo>
                    <a:cubicBezTo>
                      <a:pt x="666771" y="208798"/>
                      <a:pt x="641797" y="211672"/>
                      <a:pt x="617537" y="216702"/>
                    </a:cubicBezTo>
                    <a:cubicBezTo>
                      <a:pt x="617537" y="195864"/>
                      <a:pt x="617537" y="172870"/>
                      <a:pt x="617537" y="149877"/>
                    </a:cubicBezTo>
                    <a:cubicBezTo>
                      <a:pt x="617537" y="140535"/>
                      <a:pt x="624673" y="133350"/>
                      <a:pt x="633235" y="133350"/>
                    </a:cubicBezTo>
                    <a:close/>
                    <a:moveTo>
                      <a:pt x="919036" y="0"/>
                    </a:moveTo>
                    <a:cubicBezTo>
                      <a:pt x="919036" y="0"/>
                      <a:pt x="919036" y="0"/>
                      <a:pt x="1157414" y="0"/>
                    </a:cubicBezTo>
                    <a:cubicBezTo>
                      <a:pt x="1166004" y="0"/>
                      <a:pt x="1173162" y="7145"/>
                      <a:pt x="1173162" y="15719"/>
                    </a:cubicBezTo>
                    <a:cubicBezTo>
                      <a:pt x="1173162" y="15719"/>
                      <a:pt x="1173162" y="166482"/>
                      <a:pt x="1173162" y="785969"/>
                    </a:cubicBezTo>
                    <a:cubicBezTo>
                      <a:pt x="1173162" y="795258"/>
                      <a:pt x="1166004" y="801688"/>
                      <a:pt x="1157414" y="801688"/>
                    </a:cubicBezTo>
                    <a:cubicBezTo>
                      <a:pt x="1157414" y="801688"/>
                      <a:pt x="1157414" y="801688"/>
                      <a:pt x="1091555" y="801688"/>
                    </a:cubicBezTo>
                    <a:cubicBezTo>
                      <a:pt x="1091555" y="801688"/>
                      <a:pt x="1091555" y="801688"/>
                      <a:pt x="1089408" y="799545"/>
                    </a:cubicBezTo>
                    <a:cubicBezTo>
                      <a:pt x="1082249" y="792399"/>
                      <a:pt x="1072228" y="787398"/>
                      <a:pt x="1061490" y="785969"/>
                    </a:cubicBezTo>
                    <a:cubicBezTo>
                      <a:pt x="1061490" y="785969"/>
                      <a:pt x="1061490" y="785969"/>
                      <a:pt x="1058626" y="785254"/>
                    </a:cubicBezTo>
                    <a:cubicBezTo>
                      <a:pt x="1058626" y="785254"/>
                      <a:pt x="1058626" y="785254"/>
                      <a:pt x="1056479" y="785254"/>
                    </a:cubicBezTo>
                    <a:cubicBezTo>
                      <a:pt x="1050752" y="785254"/>
                      <a:pt x="1045741" y="785969"/>
                      <a:pt x="1040730" y="788112"/>
                    </a:cubicBezTo>
                    <a:cubicBezTo>
                      <a:pt x="1038583" y="784540"/>
                      <a:pt x="1035719" y="780967"/>
                      <a:pt x="1032856" y="778109"/>
                    </a:cubicBezTo>
                    <a:cubicBezTo>
                      <a:pt x="1032856" y="778109"/>
                      <a:pt x="1032856" y="778109"/>
                      <a:pt x="978451" y="722377"/>
                    </a:cubicBezTo>
                    <a:cubicBezTo>
                      <a:pt x="1057195" y="592335"/>
                      <a:pt x="1039299" y="424423"/>
                      <a:pt x="932637" y="313673"/>
                    </a:cubicBezTo>
                    <a:cubicBezTo>
                      <a:pt x="923331" y="303670"/>
                      <a:pt x="914025" y="295095"/>
                      <a:pt x="903287" y="286521"/>
                    </a:cubicBezTo>
                    <a:cubicBezTo>
                      <a:pt x="903287" y="286521"/>
                      <a:pt x="903287" y="135044"/>
                      <a:pt x="903287" y="15719"/>
                    </a:cubicBezTo>
                    <a:cubicBezTo>
                      <a:pt x="903287" y="7145"/>
                      <a:pt x="910446" y="0"/>
                      <a:pt x="919036" y="0"/>
                    </a:cubicBezTo>
                    <a:close/>
                  </a:path>
                </a:pathLst>
              </a:custGeom>
              <a:solidFill>
                <a:srgbClr val="FF3300"/>
              </a:solidFill>
              <a:ln>
                <a:noFill/>
              </a:ln>
            </p:spPr>
            <p:txBody>
              <a:bodyPr vert="horz" wrap="square" lIns="74295" tIns="37148" rIns="74295" bIns="37148" numCol="1" anchor="t" anchorCtr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 sz="1463" dirty="0"/>
              </a:p>
            </p:txBody>
          </p:sp>
        </p:grpSp>
      </p:grpSp>
      <p:sp>
        <p:nvSpPr>
          <p:cNvPr id="23" name="TextBox 22"/>
          <p:cNvSpPr txBox="1"/>
          <p:nvPr/>
        </p:nvSpPr>
        <p:spPr>
          <a:xfrm>
            <a:off x="1361006" y="2906753"/>
            <a:ext cx="7333116" cy="1261884"/>
          </a:xfrm>
          <a:prstGeom prst="rect">
            <a:avLst/>
          </a:prstGeom>
          <a:noFill/>
          <a:ln w="9525" cap="rnd">
            <a:noFill/>
            <a:prstDash val="solid"/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29BA74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200" b="1" dirty="0">
                <a:solidFill>
                  <a:schemeClr val="tx1"/>
                </a:solidFill>
              </a:rPr>
              <a:t>29 in-depth interviews with a broad range of companies and employment roles</a:t>
            </a:r>
          </a:p>
          <a:p>
            <a:endParaRPr lang="en-US" sz="1200" b="1" dirty="0">
              <a:solidFill>
                <a:schemeClr val="tx1"/>
              </a:solidFill>
            </a:endParaRPr>
          </a:p>
          <a:p>
            <a:r>
              <a:rPr lang="en-US" sz="1200" dirty="0">
                <a:solidFill>
                  <a:schemeClr val="tx1"/>
                </a:solidFill>
                <a:latin typeface="Trebuchet MS" panose="020B0603020202020204" pitchFamily="34" charset="0"/>
              </a:rPr>
              <a:t>15 interviews with heads of diversity/sustainability and 5 employer case studies involving at least 3 interviews each</a:t>
            </a:r>
          </a:p>
          <a:p>
            <a:endParaRPr lang="en-US" sz="1200" dirty="0">
              <a:solidFill>
                <a:schemeClr val="tx1"/>
              </a:solidFill>
              <a:latin typeface="Trebuchet MS" panose="020B0603020202020204" pitchFamily="34" charset="0"/>
            </a:endParaRPr>
          </a:p>
          <a:p>
            <a:pPr marL="263250" lvl="1" indent="-175500">
              <a:buClr>
                <a:srgbClr val="FF3300"/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AU" sz="1100" dirty="0">
                <a:solidFill>
                  <a:schemeClr val="tx1"/>
                </a:solidFill>
                <a:latin typeface="Trebuchet MS" panose="020B0603020202020204" pitchFamily="34" charset="0"/>
              </a:rPr>
              <a:t>Organisations predominantly based in NSW and VIC</a:t>
            </a:r>
          </a:p>
          <a:p>
            <a:pPr marL="263250" lvl="1" indent="-175500">
              <a:buClr>
                <a:srgbClr val="FF3300"/>
              </a:buClr>
              <a:buSzPct val="100000"/>
              <a:buFont typeface="Trebuchet MS" panose="020B0603020202020204" pitchFamily="34" charset="0"/>
              <a:buChar char="•"/>
            </a:pPr>
            <a:r>
              <a:rPr lang="en-AU" sz="1100" dirty="0">
                <a:solidFill>
                  <a:schemeClr val="tx1"/>
                </a:solidFill>
                <a:latin typeface="Trebuchet MS" panose="020B0603020202020204" pitchFamily="34" charset="0"/>
              </a:rPr>
              <a:t>Construction, Hospitality, Retail, Financial services, Government, Farming, Manufacturing</a:t>
            </a:r>
          </a:p>
        </p:txBody>
      </p:sp>
    </p:spTree>
    <p:extLst>
      <p:ext uri="{BB962C8B-B14F-4D97-AF65-F5344CB8AC3E}">
        <p14:creationId xmlns:p14="http://schemas.microsoft.com/office/powerpoint/2010/main" val="672726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ripple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Overview Statistics</a:t>
            </a:r>
          </a:p>
        </p:txBody>
      </p:sp>
      <p:sp>
        <p:nvSpPr>
          <p:cNvPr id="6" name="Title 2"/>
          <p:cNvSpPr>
            <a:spLocks noGrp="1"/>
          </p:cNvSpPr>
          <p:nvPr>
            <p:ph idx="1"/>
          </p:nvPr>
        </p:nvSpPr>
        <p:spPr>
          <a:xfrm>
            <a:off x="300754" y="874306"/>
            <a:ext cx="8229600" cy="3687777"/>
          </a:xfrm>
        </p:spPr>
        <p:txBody>
          <a:bodyPr/>
          <a:lstStyle/>
          <a:p>
            <a:pPr marL="0" indent="0">
              <a:buNone/>
            </a:pPr>
            <a:r>
              <a:rPr lang="en-AU" sz="1400" b="1" dirty="0">
                <a:solidFill>
                  <a:srgbClr val="FF3300"/>
                </a:solidFill>
                <a:latin typeface="Trebuchet MS" panose="020B0603020202020204" pitchFamily="34" charset="0"/>
              </a:rPr>
              <a:t>Survey included both companies that had and had not hired refugees (59% vs 41%) and those who had and had not actively sought to hire (57% vs 61%)</a:t>
            </a:r>
          </a:p>
          <a:p>
            <a:endParaRPr lang="en-AU" b="1" dirty="0">
              <a:solidFill>
                <a:srgbClr val="FF3300"/>
              </a:solidFill>
              <a:latin typeface="Trebuchet MS" panose="020B0603020202020204" pitchFamily="34" charset="0"/>
            </a:endParaRPr>
          </a:p>
          <a:p>
            <a:endParaRPr lang="en-AU" dirty="0"/>
          </a:p>
          <a:p>
            <a:pPr marL="0" indent="0">
              <a:buNone/>
            </a:pPr>
            <a:endParaRPr lang="en-AU" dirty="0"/>
          </a:p>
          <a:p>
            <a:pPr marL="0" indent="0">
              <a:buNone/>
            </a:pPr>
            <a:endParaRPr lang="en-AU" b="1" dirty="0"/>
          </a:p>
        </p:txBody>
      </p:sp>
      <p:sp>
        <p:nvSpPr>
          <p:cNvPr id="7" name="ee4pHeader1"/>
          <p:cNvSpPr txBox="1"/>
          <p:nvPr/>
        </p:nvSpPr>
        <p:spPr>
          <a:xfrm>
            <a:off x="103268" y="1619770"/>
            <a:ext cx="2198458" cy="658813"/>
          </a:xfrm>
          <a:prstGeom prst="rect">
            <a:avLst/>
          </a:prstGeom>
          <a:noFill/>
          <a:ln cap="rnd">
            <a:noFill/>
          </a:ln>
        </p:spPr>
        <p:txBody>
          <a:bodyPr wrap="square" lIns="0" tIns="0" rIns="0" bIns="0" rtlCol="0" anchor="b" anchorCtr="0">
            <a:noAutofit/>
          </a:bodyPr>
          <a:lstStyle/>
          <a:p>
            <a:pPr marL="0" lvl="3"/>
            <a:r>
              <a:rPr lang="en-AU" sz="1140" dirty="0">
                <a:solidFill>
                  <a:srgbClr val="FF3300"/>
                </a:solidFill>
                <a:latin typeface="Trebuchet MS" panose="020B0603020202020204" pitchFamily="34" charset="0"/>
              </a:rPr>
              <a:t>Has your company employed one or more refugees in Australia in the last 5 years?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789" y="2497272"/>
            <a:ext cx="1289172" cy="21820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196" y="2315666"/>
            <a:ext cx="998906" cy="198143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51850" y="2497272"/>
            <a:ext cx="1289172" cy="2182082"/>
          </a:xfrm>
          <a:prstGeom prst="rect">
            <a:avLst/>
          </a:prstGeom>
        </p:spPr>
      </p:pic>
      <p:sp>
        <p:nvSpPr>
          <p:cNvPr id="12" name="ee4pHeader2"/>
          <p:cNvSpPr txBox="1"/>
          <p:nvPr/>
        </p:nvSpPr>
        <p:spPr>
          <a:xfrm>
            <a:off x="2496548" y="1468611"/>
            <a:ext cx="2198688" cy="658813"/>
          </a:xfrm>
          <a:prstGeom prst="rect">
            <a:avLst/>
          </a:prstGeom>
          <a:noFill/>
          <a:ln cap="rnd">
            <a:noFill/>
          </a:ln>
        </p:spPr>
        <p:txBody>
          <a:bodyPr wrap="square" lIns="0" tIns="0" rIns="0" bIns="0" rtlCol="0" anchor="b" anchorCtr="0">
            <a:noAutofit/>
          </a:bodyPr>
          <a:lstStyle/>
          <a:p>
            <a:pPr marL="0" lvl="3"/>
            <a:r>
              <a:rPr lang="en-AU" sz="1140" dirty="0">
                <a:solidFill>
                  <a:srgbClr val="FF3300"/>
                </a:solidFill>
                <a:latin typeface="Trebuchet MS" panose="020B0603020202020204" pitchFamily="34" charset="0"/>
                <a:cs typeface="Arial" panose="020B0604020202020204" pitchFamily="34" charset="0"/>
              </a:rPr>
              <a:t>Has your company actively sought to employ refugees?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61830" y="2315666"/>
            <a:ext cx="982333" cy="2050087"/>
          </a:xfrm>
          <a:prstGeom prst="rect">
            <a:avLst/>
          </a:prstGeom>
        </p:spPr>
      </p:pic>
      <p:sp>
        <p:nvSpPr>
          <p:cNvPr id="19" name="ee4pHeader1"/>
          <p:cNvSpPr txBox="1"/>
          <p:nvPr/>
        </p:nvSpPr>
        <p:spPr>
          <a:xfrm>
            <a:off x="5361338" y="1522181"/>
            <a:ext cx="3091632" cy="358610"/>
          </a:xfrm>
          <a:prstGeom prst="rect">
            <a:avLst/>
          </a:prstGeom>
          <a:noFill/>
          <a:ln cap="rnd">
            <a:noFill/>
          </a:ln>
        </p:spPr>
        <p:txBody>
          <a:bodyPr wrap="square" lIns="0" tIns="0" rIns="0" bIns="0" rtlCol="0" anchor="b" anchorCtr="0">
            <a:noAutofit/>
          </a:bodyPr>
          <a:lstStyle/>
          <a:p>
            <a:pPr marL="0" lvl="3"/>
            <a:r>
              <a:rPr lang="en-AU" sz="1140" dirty="0">
                <a:solidFill>
                  <a:srgbClr val="FF3300"/>
                </a:solidFill>
                <a:latin typeface="Trebuchet MS" panose="020B0603020202020204" pitchFamily="34" charset="0"/>
              </a:rPr>
              <a:t>Distribution of companies by experience hiring </a:t>
            </a:r>
          </a:p>
          <a:p>
            <a:pPr marL="0" lvl="3"/>
            <a:r>
              <a:rPr lang="en-AU" sz="1140" dirty="0">
                <a:solidFill>
                  <a:srgbClr val="FF3300"/>
                </a:solidFill>
                <a:latin typeface="Trebuchet MS" panose="020B0603020202020204" pitchFamily="34" charset="0"/>
              </a:rPr>
              <a:t>refugees and/or seeking to hire refugees</a:t>
            </a:r>
          </a:p>
        </p:txBody>
      </p:sp>
      <p:grpSp>
        <p:nvGrpSpPr>
          <p:cNvPr id="20" name="Group 19"/>
          <p:cNvGrpSpPr/>
          <p:nvPr/>
        </p:nvGrpSpPr>
        <p:grpSpPr>
          <a:xfrm>
            <a:off x="4966480" y="2048083"/>
            <a:ext cx="3864838" cy="2514000"/>
            <a:chOff x="6657381" y="3124201"/>
            <a:chExt cx="4886088" cy="2881964"/>
          </a:xfrm>
        </p:grpSpPr>
        <p:sp>
          <p:nvSpPr>
            <p:cNvPr id="21" name="Rectangle 20"/>
            <p:cNvSpPr/>
            <p:nvPr/>
          </p:nvSpPr>
          <p:spPr>
            <a:xfrm>
              <a:off x="8652420" y="3132295"/>
              <a:ext cx="1442392" cy="1055855"/>
            </a:xfrm>
            <a:prstGeom prst="rect">
              <a:avLst/>
            </a:prstGeom>
            <a:solidFill>
              <a:srgbClr val="FFFFFF"/>
            </a:solidFill>
            <a:ln w="9525" cap="rnd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AU" dirty="0">
                  <a:solidFill>
                    <a:srgbClr val="FF3300"/>
                  </a:solidFill>
                </a:rPr>
                <a:t>15 </a:t>
              </a:r>
              <a:br>
                <a:rPr lang="en-AU" dirty="0">
                  <a:solidFill>
                    <a:srgbClr val="575757"/>
                  </a:solidFill>
                </a:rPr>
              </a:br>
              <a:r>
                <a:rPr lang="en-AU" sz="1200" dirty="0">
                  <a:solidFill>
                    <a:srgbClr val="575757"/>
                  </a:solidFill>
                </a:rPr>
                <a:t>companies</a:t>
              </a: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0101077" y="3124201"/>
              <a:ext cx="1442392" cy="1055855"/>
            </a:xfrm>
            <a:prstGeom prst="rect">
              <a:avLst/>
            </a:prstGeom>
            <a:solidFill>
              <a:srgbClr val="FFFFFF"/>
            </a:solidFill>
            <a:ln w="9525" cap="rnd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AU" dirty="0">
                  <a:solidFill>
                    <a:srgbClr val="FF3300"/>
                  </a:solidFill>
                </a:rPr>
                <a:t>55</a:t>
              </a:r>
              <a:br>
                <a:rPr lang="en-AU" dirty="0">
                  <a:solidFill>
                    <a:srgbClr val="575757"/>
                  </a:solidFill>
                </a:rPr>
              </a:br>
              <a:r>
                <a:rPr lang="en-AU" sz="1200" dirty="0">
                  <a:solidFill>
                    <a:srgbClr val="575757"/>
                  </a:solidFill>
                </a:rPr>
                <a:t>companies</a:t>
              </a:r>
              <a:endParaRPr lang="en-AU" dirty="0">
                <a:solidFill>
                  <a:srgbClr val="575757"/>
                </a:solidFill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8658685" y="4180056"/>
              <a:ext cx="1442392" cy="1055855"/>
            </a:xfrm>
            <a:prstGeom prst="rect">
              <a:avLst/>
            </a:prstGeom>
            <a:solidFill>
              <a:srgbClr val="FFFFFF"/>
            </a:solidFill>
            <a:ln w="9525" cap="rnd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r>
                <a:rPr lang="en-AU" dirty="0">
                  <a:solidFill>
                    <a:srgbClr val="FF3300"/>
                  </a:solidFill>
                </a:rPr>
                <a:t>46</a:t>
              </a:r>
              <a:br>
                <a:rPr lang="en-AU" dirty="0">
                  <a:solidFill>
                    <a:srgbClr val="29BA74"/>
                  </a:solidFill>
                </a:rPr>
              </a:br>
              <a:r>
                <a:rPr lang="en-AU" sz="1200" dirty="0">
                  <a:solidFill>
                    <a:srgbClr val="575757"/>
                  </a:solidFill>
                </a:rPr>
                <a:t>companies</a:t>
              </a: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0101077" y="4180056"/>
              <a:ext cx="1442392" cy="1055855"/>
            </a:xfrm>
            <a:prstGeom prst="rect">
              <a:avLst/>
            </a:prstGeom>
            <a:solidFill>
              <a:srgbClr val="FFFFFF"/>
            </a:solidFill>
            <a:ln w="9525" cap="rnd" cmpd="sng" algn="ctr">
              <a:solidFill>
                <a:srgbClr val="FF33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r>
                <a:rPr lang="en-AU" dirty="0">
                  <a:solidFill>
                    <a:srgbClr val="FF3300"/>
                  </a:solidFill>
                </a:rPr>
                <a:t>2</a:t>
              </a:r>
              <a:br>
                <a:rPr lang="en-AU" dirty="0">
                  <a:solidFill>
                    <a:srgbClr val="29BA74"/>
                  </a:solidFill>
                </a:rPr>
              </a:br>
              <a:r>
                <a:rPr lang="en-AU" sz="1200" dirty="0">
                  <a:solidFill>
                    <a:srgbClr val="575757"/>
                  </a:solidFill>
                </a:rPr>
                <a:t>companies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6657381" y="3409801"/>
              <a:ext cx="1793405" cy="484655"/>
            </a:xfrm>
            <a:prstGeom prst="rect">
              <a:avLst/>
            </a:prstGeom>
            <a:noFill/>
            <a:ln w="9525" cap="rnd">
              <a:noFill/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AU" sz="1200" b="1" u="sng" dirty="0">
                  <a:solidFill>
                    <a:srgbClr val="575757"/>
                  </a:solidFill>
                </a:rPr>
                <a:t>Has</a:t>
              </a:r>
              <a:r>
                <a:rPr lang="en-AU" sz="1200" dirty="0">
                  <a:solidFill>
                    <a:srgbClr val="575757"/>
                  </a:solidFill>
                </a:rPr>
                <a:t> employed one or more refugees in </a:t>
              </a:r>
              <a:br>
                <a:rPr lang="en-AU" sz="1200" dirty="0">
                  <a:solidFill>
                    <a:srgbClr val="575757"/>
                  </a:solidFill>
                </a:rPr>
              </a:br>
              <a:r>
                <a:rPr lang="en-AU" sz="1200" dirty="0">
                  <a:solidFill>
                    <a:srgbClr val="575757"/>
                  </a:solidFill>
                </a:rPr>
                <a:t>past 5 years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657381" y="4465656"/>
              <a:ext cx="1793405" cy="484655"/>
            </a:xfrm>
            <a:prstGeom prst="rect">
              <a:avLst/>
            </a:prstGeom>
            <a:noFill/>
            <a:ln w="9525" cap="rnd">
              <a:noFill/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AU" sz="1200" b="1" u="sng" dirty="0">
                  <a:solidFill>
                    <a:srgbClr val="575757"/>
                  </a:solidFill>
                </a:rPr>
                <a:t>Has not </a:t>
              </a:r>
              <a:r>
                <a:rPr lang="en-AU" sz="1200" dirty="0">
                  <a:solidFill>
                    <a:srgbClr val="575757"/>
                  </a:solidFill>
                </a:rPr>
                <a:t>employed one or more refugees in past 5 years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8706175" y="5521510"/>
              <a:ext cx="1347413" cy="484655"/>
            </a:xfrm>
            <a:prstGeom prst="rect">
              <a:avLst/>
            </a:prstGeom>
            <a:noFill/>
            <a:ln w="9525" cap="rnd">
              <a:noFill/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AU" sz="1200" b="1" u="sng" dirty="0">
                  <a:solidFill>
                    <a:srgbClr val="575757"/>
                  </a:solidFill>
                </a:rPr>
                <a:t>Has not </a:t>
              </a:r>
              <a:r>
                <a:rPr lang="en-AU" sz="1200" dirty="0">
                  <a:solidFill>
                    <a:srgbClr val="575757"/>
                  </a:solidFill>
                </a:rPr>
                <a:t>actively sought to hire refugees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0148567" y="5521510"/>
              <a:ext cx="1347413" cy="484655"/>
            </a:xfrm>
            <a:prstGeom prst="rect">
              <a:avLst/>
            </a:prstGeom>
            <a:noFill/>
            <a:ln w="9525" cap="rnd">
              <a:noFill/>
              <a:prstDash val="solid"/>
              <a:rou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29BA74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en-AU" sz="1200" b="1" u="sng" dirty="0">
                  <a:solidFill>
                    <a:srgbClr val="575757"/>
                  </a:solidFill>
                </a:rPr>
                <a:t>Has</a:t>
              </a:r>
              <a:r>
                <a:rPr lang="en-AU" sz="1200" dirty="0">
                  <a:solidFill>
                    <a:srgbClr val="575757"/>
                  </a:solidFill>
                </a:rPr>
                <a:t> actively sought to hire refugees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91388" y="1716819"/>
            <a:ext cx="262151" cy="3112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502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900">
        <p14:warp dir="in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79477870-C64A-4E35-8F2F-05B7114F3C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1DE96CC7-8FED-4F24-A535-E6FA00996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486" y="809244"/>
            <a:ext cx="4701577" cy="1152144"/>
          </a:xfrm>
        </p:spPr>
        <p:txBody>
          <a:bodyPr anchor="b">
            <a:normAutofit/>
          </a:bodyPr>
          <a:lstStyle/>
          <a:p>
            <a:r>
              <a:rPr lang="en-US" sz="3900"/>
              <a:t>Findings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AEA628B-C8FF-4D0B-B111-F101F580B1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39902" y="272542"/>
            <a:ext cx="54864" cy="41148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2663BD0-064C-40FC-A331-F49FCA9536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879" y="2201655"/>
            <a:ext cx="4663440" cy="13716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DCFBFB9-0907-431E-8D19-B9D7940D2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593" y="2516886"/>
            <a:ext cx="4701578" cy="2119122"/>
          </a:xfrm>
        </p:spPr>
        <p:txBody>
          <a:bodyPr>
            <a:normAutofit/>
          </a:bodyPr>
          <a:lstStyle/>
          <a:p>
            <a:endParaRPr lang="en-US" sz="170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FA77C9-C974-47E5-8658-2BBEFCB670B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092" b="2"/>
          <a:stretch/>
        </p:blipFill>
        <p:spPr>
          <a:xfrm>
            <a:off x="5269584" y="10"/>
            <a:ext cx="3874416" cy="51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255243"/>
      </p:ext>
    </p:extLst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dirty="0"/>
              <a:t>Motivators for hiring refugees 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5957" y="837223"/>
            <a:ext cx="8229600" cy="70830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947" y="1919208"/>
            <a:ext cx="8188755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1968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1739CA5-F0F5-48E1-8E8C-F24B71827E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2493"/>
            <a:ext cx="9144000" cy="5145993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ounded Rectangle 3">
            <a:extLst>
              <a:ext uri="{FF2B5EF4-FFF2-40B4-BE49-F238E27FC236}">
                <a16:creationId xmlns:a16="http://schemas.microsoft.com/office/drawing/2014/main" id="{3EAD2937-F230-41D4-B9C5-975B129BFC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058" y="480060"/>
            <a:ext cx="8190312" cy="4183363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CD444A3-C338-4886-B7F1-4BA2AF46EB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018" y="720081"/>
            <a:ext cx="7708392" cy="37033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B0AB78-E0B9-42F6-B524-885D0F8A93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1015" y="945087"/>
            <a:ext cx="7018398" cy="781426"/>
          </a:xfrm>
        </p:spPr>
        <p:txBody>
          <a:bodyPr>
            <a:normAutofit/>
          </a:bodyPr>
          <a:lstStyle/>
          <a:p>
            <a:r>
              <a:rPr lang="en-US" sz="3000" dirty="0"/>
              <a:t>Quotes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B66BB8-E7B5-4589-806B-3954685F40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7930" y="1726513"/>
            <a:ext cx="3362493" cy="2024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“We hire refugees because we get very motivated staff that really try their best to be successful in their roles.” </a:t>
            </a:r>
          </a:p>
          <a:p>
            <a:endParaRPr lang="en-US" sz="1500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60ABB9-EAB2-4982-A517-05722D0348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134023"/>
            <a:ext cx="3774069" cy="20249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AU" dirty="0"/>
              <a:t>"It is personally rewarding and motivating to staff to know that they are making a difference in someone’s life by hiring a refugee."</a:t>
            </a:r>
            <a:endParaRPr lang="en-US" dirty="0"/>
          </a:p>
          <a:p>
            <a:endParaRPr lang="en-US" sz="15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857E0C8-377F-442B-8F36-3BD43B1C5385}"/>
              </a:ext>
            </a:extLst>
          </p:cNvPr>
          <p:cNvSpPr/>
          <p:nvPr/>
        </p:nvSpPr>
        <p:spPr>
          <a:xfrm>
            <a:off x="3318834" y="3363669"/>
            <a:ext cx="503666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en-AU" sz="2000" dirty="0">
                <a:latin typeface="Tw Cen MT"/>
              </a:rPr>
              <a:t>“I don't think that the general Australian population realizes how many extremely qualified people are coming in.”</a:t>
            </a:r>
            <a:endParaRPr lang="en-US" sz="2000" dirty="0">
              <a:latin typeface="Tw Cen MT"/>
            </a:endParaRPr>
          </a:p>
        </p:txBody>
      </p:sp>
    </p:spTree>
    <p:extLst>
      <p:ext uri="{BB962C8B-B14F-4D97-AF65-F5344CB8AC3E}">
        <p14:creationId xmlns:p14="http://schemas.microsoft.com/office/powerpoint/2010/main" val="1143541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8AD0DEA-3F0A-426C-871E-65A8D02DF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321" y="-26413"/>
            <a:ext cx="5605629" cy="994172"/>
          </a:xfrm>
        </p:spPr>
        <p:txBody>
          <a:bodyPr>
            <a:normAutofit/>
          </a:bodyPr>
          <a:lstStyle/>
          <a:p>
            <a:r>
              <a:rPr lang="en-US" dirty="0"/>
              <a:t>Circumstances prompting engagement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F7B2B9-9742-4A44-A640-C97DEBE22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321" y="967759"/>
            <a:ext cx="5814809" cy="3749021"/>
          </a:xfrm>
        </p:spPr>
        <p:txBody>
          <a:bodyPr anchor="ctr">
            <a:normAutofit/>
          </a:bodyPr>
          <a:lstStyle/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700" dirty="0"/>
              <a:t>Outreach efforts from service providers 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700" dirty="0"/>
              <a:t>Political backing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700" dirty="0"/>
              <a:t>Self-imposed targets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en-US" sz="1700" dirty="0"/>
          </a:p>
          <a:p>
            <a:pPr marL="0" indent="0">
              <a:buClr>
                <a:srgbClr val="FF0000"/>
              </a:buClr>
              <a:buNone/>
            </a:pPr>
            <a:r>
              <a:rPr lang="en-US" sz="1700" dirty="0"/>
              <a:t>Over time</a:t>
            </a:r>
          </a:p>
          <a:p>
            <a:pPr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en-US" sz="1700" dirty="0"/>
              <a:t>Leadership commitment and staff buy-in</a:t>
            </a:r>
          </a:p>
        </p:txBody>
      </p:sp>
      <p:pic>
        <p:nvPicPr>
          <p:cNvPr id="8" name="Graphic 7" descr="Group">
            <a:extLst>
              <a:ext uri="{FF2B5EF4-FFF2-40B4-BE49-F238E27FC236}">
                <a16:creationId xmlns:a16="http://schemas.microsoft.com/office/drawing/2014/main" id="{202FAE98-64A5-4332-BA4D-1E9A3336CF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060489" y="2143125"/>
            <a:ext cx="857249" cy="85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612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87313"/>
            <a:ext cx="8505431" cy="857250"/>
          </a:xfrm>
        </p:spPr>
        <p:txBody>
          <a:bodyPr/>
          <a:lstStyle/>
          <a:p>
            <a:r>
              <a:rPr lang="en-US" sz="2000" dirty="0"/>
              <a:t>92% of those who seek to employ refugees are likely or highly likely to recommend to others; productivity levels are mostly about the same or better</a:t>
            </a:r>
            <a:endParaRPr lang="en-AU" sz="20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6767" y="944563"/>
            <a:ext cx="8199001" cy="3575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2111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gallery dir="l"/>
      </p:transition>
    </mc:Choice>
    <mc:Fallback>
      <p:transition spd="slow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F05133"/>
      </a:accent1>
      <a:accent2>
        <a:srgbClr val="808080"/>
      </a:accent2>
      <a:accent3>
        <a:srgbClr val="4C4C4C"/>
      </a:accent3>
      <a:accent4>
        <a:srgbClr val="CCCCCC"/>
      </a:accent4>
      <a:accent5>
        <a:srgbClr val="000000"/>
      </a:accent5>
      <a:accent6>
        <a:srgbClr val="FFB800"/>
      </a:accent6>
      <a:hlink>
        <a:srgbClr val="F05133"/>
      </a:hlink>
      <a:folHlink>
        <a:srgbClr val="F05133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974</TotalTime>
  <Words>1006</Words>
  <Application>Microsoft Office PowerPoint</Application>
  <PresentationFormat>On-screen Show (16:9)</PresentationFormat>
  <Paragraphs>132</Paragraphs>
  <Slides>25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Lucida Grande</vt:lpstr>
      <vt:lpstr>Trebuchet MS</vt:lpstr>
      <vt:lpstr>Tw Cen MT</vt:lpstr>
      <vt:lpstr>Wingdings</vt:lpstr>
      <vt:lpstr>Office Theme</vt:lpstr>
      <vt:lpstr>Call to action to employers:  Re-imagine refugees as employees and colleagues</vt:lpstr>
      <vt:lpstr>Motivation</vt:lpstr>
      <vt:lpstr>Overview of data</vt:lpstr>
      <vt:lpstr>Overview Statistics</vt:lpstr>
      <vt:lpstr>Findings </vt:lpstr>
      <vt:lpstr>Motivators for hiring refugees </vt:lpstr>
      <vt:lpstr>Quotes</vt:lpstr>
      <vt:lpstr>Circumstances prompting engagement</vt:lpstr>
      <vt:lpstr>92% of those who seek to employ refugees are likely or highly likely to recommend to others; productivity levels are mostly about the same or better</vt:lpstr>
      <vt:lpstr>Greatest obstacles </vt:lpstr>
      <vt:lpstr>Benefits of hiring refugees </vt:lpstr>
      <vt:lpstr>Reasons for not hiring refugees</vt:lpstr>
      <vt:lpstr>Companies that have not hired refugees rate almost all challenges to be significantly more difficult than companies that have hired refugees</vt:lpstr>
      <vt:lpstr>Refugee workforce integration </vt:lpstr>
      <vt:lpstr>The role of service providers</vt:lpstr>
      <vt:lpstr>PowerPoint Presentation</vt:lpstr>
      <vt:lpstr>Knowledge bridge to fill an information gap</vt:lpstr>
      <vt:lpstr>Empowering everyone to contribute</vt:lpstr>
      <vt:lpstr>What we do</vt:lpstr>
      <vt:lpstr>PowerPoint Presentation</vt:lpstr>
      <vt:lpstr>PowerPoint Presentation</vt:lpstr>
      <vt:lpstr>Refugee employment services directory</vt:lpstr>
      <vt:lpstr>National refugee business directory</vt:lpstr>
      <vt:lpstr>Success through building and sharing collective experience</vt:lpstr>
      <vt:lpstr>Thank you  Selena Choo www.humanslikeus.org selenachoo@outlook.com  Dr Betina Szkudlarek betina.szkudlarek@sydney.edu.au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Engaging Business in Refugee Employment The employers’ perspective</dc:title>
  <dc:creator>Betina Szkudlarek</dc:creator>
  <cp:lastModifiedBy>Selena Choo</cp:lastModifiedBy>
  <cp:revision>14</cp:revision>
  <dcterms:created xsi:type="dcterms:W3CDTF">2019-12-08T09:28:24Z</dcterms:created>
  <dcterms:modified xsi:type="dcterms:W3CDTF">2020-02-07T11:25:21Z</dcterms:modified>
</cp:coreProperties>
</file>